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71" r:id="rId6"/>
    <p:sldId id="269" r:id="rId7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3294"/>
    <a:srgbClr val="FF0066"/>
    <a:srgbClr val="0FB1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5" d="100"/>
          <a:sy n="55" d="100"/>
        </p:scale>
        <p:origin x="22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8DB5-A221-499C-932D-B95764BA1499}" type="datetimeFigureOut">
              <a:rPr lang="es-ES" smtClean="0"/>
              <a:t>02/05/2020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A4FF-BA6B-4D34-AD54-A2317608052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4080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8DB5-A221-499C-932D-B95764BA1499}" type="datetimeFigureOut">
              <a:rPr lang="es-ES" smtClean="0"/>
              <a:t>02/05/2020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A4FF-BA6B-4D34-AD54-A2317608052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4214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8DB5-A221-499C-932D-B95764BA1499}" type="datetimeFigureOut">
              <a:rPr lang="es-ES" smtClean="0"/>
              <a:t>02/05/2020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A4FF-BA6B-4D34-AD54-A2317608052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9266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8DB5-A221-499C-932D-B95764BA1499}" type="datetimeFigureOut">
              <a:rPr lang="es-ES" smtClean="0"/>
              <a:t>02/05/2020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A4FF-BA6B-4D34-AD54-A2317608052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5520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8DB5-A221-499C-932D-B95764BA1499}" type="datetimeFigureOut">
              <a:rPr lang="es-ES" smtClean="0"/>
              <a:t>02/05/2020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A4FF-BA6B-4D34-AD54-A2317608052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1709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8DB5-A221-499C-932D-B95764BA1499}" type="datetimeFigureOut">
              <a:rPr lang="es-ES" smtClean="0"/>
              <a:t>02/05/2020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A4FF-BA6B-4D34-AD54-A2317608052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1706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8DB5-A221-499C-932D-B95764BA1499}" type="datetimeFigureOut">
              <a:rPr lang="es-ES" smtClean="0"/>
              <a:t>02/05/2020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A4FF-BA6B-4D34-AD54-A2317608052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7092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8DB5-A221-499C-932D-B95764BA1499}" type="datetimeFigureOut">
              <a:rPr lang="es-ES" smtClean="0"/>
              <a:t>02/05/2020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A4FF-BA6B-4D34-AD54-A2317608052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2556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8DB5-A221-499C-932D-B95764BA1499}" type="datetimeFigureOut">
              <a:rPr lang="es-ES" smtClean="0"/>
              <a:t>02/05/2020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A4FF-BA6B-4D34-AD54-A2317608052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8843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8DB5-A221-499C-932D-B95764BA1499}" type="datetimeFigureOut">
              <a:rPr lang="es-ES" smtClean="0"/>
              <a:t>02/05/2020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A4FF-BA6B-4D34-AD54-A2317608052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2431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8DB5-A221-499C-932D-B95764BA1499}" type="datetimeFigureOut">
              <a:rPr lang="es-ES" smtClean="0"/>
              <a:t>02/05/2020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A4FF-BA6B-4D34-AD54-A2317608052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4915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E8DB5-A221-499C-932D-B95764BA1499}" type="datetimeFigureOut">
              <a:rPr lang="es-ES" smtClean="0"/>
              <a:t>02/05/2020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E1A4FF-BA6B-4D34-AD54-A2317608052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9686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A5B450C-D4C6-428D-9FDB-5094472876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24" y="1137852"/>
            <a:ext cx="6370315" cy="496785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F99D8ED-5D58-4E7F-9A50-4D0D06556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62" y="3482399"/>
            <a:ext cx="1971660" cy="243586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268BB0A-0643-4A09-8C26-22B1929A8998}"/>
              </a:ext>
            </a:extLst>
          </p:cNvPr>
          <p:cNvSpPr txBox="1"/>
          <p:nvPr/>
        </p:nvSpPr>
        <p:spPr>
          <a:xfrm>
            <a:off x="2120706" y="1762016"/>
            <a:ext cx="161349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0" dirty="0">
                <a:ln w="57150">
                  <a:solidFill>
                    <a:schemeClr val="bg1"/>
                  </a:solidFill>
                </a:ln>
                <a:solidFill>
                  <a:srgbClr val="FF3399"/>
                </a:solidFill>
                <a:latin typeface="Porky's" panose="00000700000000000000" pitchFamily="2" charset="0"/>
              </a:rPr>
              <a:t>5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AD7AC99-0794-4A68-8BAF-CF72B279A0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87441">
            <a:off x="3700084" y="1466922"/>
            <a:ext cx="2219996" cy="494606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2D2A4A4-60B2-4A11-B28D-73E6CCF852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819" y="4605399"/>
            <a:ext cx="2639744" cy="113466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04F9C5B-F8E8-4BA4-9B85-69A11E95CD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7003" y="3860526"/>
            <a:ext cx="1106542" cy="2056366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8E1CA01B-58E3-40ED-B976-1DDE8515EC5A}"/>
              </a:ext>
            </a:extLst>
          </p:cNvPr>
          <p:cNvGrpSpPr/>
          <p:nvPr/>
        </p:nvGrpSpPr>
        <p:grpSpPr>
          <a:xfrm>
            <a:off x="277079" y="5425117"/>
            <a:ext cx="6210396" cy="2077589"/>
            <a:chOff x="12603" y="5866254"/>
            <a:chExt cx="6858000" cy="2294235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B262ADC1-7440-49AA-82ED-F8356F886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603" y="5866254"/>
              <a:ext cx="6858000" cy="2294235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75318A0E-DE0C-447C-B904-861E20595D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64968" y="5929755"/>
              <a:ext cx="5688976" cy="1266962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F20A8D74-7770-4FEA-AD77-C9047E75A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11050" y="6409316"/>
              <a:ext cx="1084384" cy="140970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1B4960C-BC07-45DF-AD40-CBB25FC9D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49728" y="7063228"/>
              <a:ext cx="623513" cy="727432"/>
            </a:xfrm>
            <a:prstGeom prst="rect">
              <a:avLst/>
            </a:prstGeom>
          </p:spPr>
        </p:pic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F5968B48-9400-4151-A86F-CA683C26A6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586044" y="6794132"/>
              <a:ext cx="1218344" cy="1281182"/>
            </a:xfrm>
            <a:prstGeom prst="rect">
              <a:avLst/>
            </a:prstGeom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C2D26FD7-3174-4F3E-9B2C-B7F73DC45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563578" y="7086088"/>
              <a:ext cx="695637" cy="595768"/>
            </a:xfrm>
            <a:prstGeom prst="rect">
              <a:avLst/>
            </a:prstGeom>
          </p:spPr>
        </p:pic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71420FC4-5EB1-47B6-852F-8D40A9989FC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96038" y="4977074"/>
            <a:ext cx="1361132" cy="1272697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A03FED0B-B8F2-4B7F-8A50-87E33BD8F122}"/>
              </a:ext>
            </a:extLst>
          </p:cNvPr>
          <p:cNvSpPr txBox="1"/>
          <p:nvPr/>
        </p:nvSpPr>
        <p:spPr>
          <a:xfrm rot="21360943">
            <a:off x="945798" y="5411197"/>
            <a:ext cx="5012756" cy="163121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0" dirty="0">
                <a:ln w="104775">
                  <a:solidFill>
                    <a:srgbClr val="38C2B8"/>
                  </a:solidFill>
                </a:ln>
                <a:solidFill>
                  <a:srgbClr val="FF3399"/>
                </a:solidFill>
                <a:latin typeface="amuba" panose="02000500000000000000" pitchFamily="50" charset="0"/>
              </a:rPr>
              <a:t>Emma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1D3A0973-13B8-4FE2-810E-DED80A8EA16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81642" y="6243088"/>
            <a:ext cx="1103294" cy="1042171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F449A86D-D5E0-4110-95BD-DD8694E14E4C}"/>
              </a:ext>
            </a:extLst>
          </p:cNvPr>
          <p:cNvSpPr txBox="1"/>
          <p:nvPr/>
        </p:nvSpPr>
        <p:spPr>
          <a:xfrm rot="21360943">
            <a:off x="937344" y="5402255"/>
            <a:ext cx="5012756" cy="163121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0" dirty="0">
                <a:ln w="19050">
                  <a:solidFill>
                    <a:schemeClr val="bg1"/>
                  </a:solidFill>
                </a:ln>
                <a:solidFill>
                  <a:srgbClr val="FF3399"/>
                </a:solidFill>
                <a:latin typeface="amuba" panose="02000500000000000000" pitchFamily="50" charset="0"/>
              </a:rPr>
              <a:t>Emma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A6464A8C-DD33-4F83-9953-0A688E923117}"/>
              </a:ext>
            </a:extLst>
          </p:cNvPr>
          <p:cNvSpPr/>
          <p:nvPr/>
        </p:nvSpPr>
        <p:spPr>
          <a:xfrm>
            <a:off x="-4769619" y="670959"/>
            <a:ext cx="4243080" cy="45591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bg1"/>
                </a:solidFill>
              </a:rPr>
              <a:t>Aquí tienes el cake </a:t>
            </a:r>
            <a:r>
              <a:rPr lang="es-ES" sz="2800" dirty="0" err="1">
                <a:solidFill>
                  <a:schemeClr val="bg1"/>
                </a:solidFill>
              </a:rPr>
              <a:t>topper</a:t>
            </a:r>
            <a:r>
              <a:rPr lang="es-ES" sz="2800" dirty="0">
                <a:solidFill>
                  <a:schemeClr val="bg1"/>
                </a:solidFill>
              </a:rPr>
              <a:t>, las piezas están por separado.</a:t>
            </a:r>
          </a:p>
          <a:p>
            <a:pPr algn="ctr"/>
            <a:endParaRPr lang="es-ES" sz="2800" dirty="0">
              <a:solidFill>
                <a:schemeClr val="bg1"/>
              </a:solidFill>
            </a:endParaRPr>
          </a:p>
          <a:p>
            <a:pPr algn="ctr"/>
            <a:r>
              <a:rPr lang="es-ES" sz="2800" dirty="0">
                <a:solidFill>
                  <a:schemeClr val="bg1"/>
                </a:solidFill>
              </a:rPr>
              <a:t>Puedes imprimir todo el diseño y simplemente recortar. Colocarle los palitos de altura y estará listo para la Torta de cumpleaños.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FD6BA0FE-5733-45EA-B8C3-DDF55FE23B35}"/>
              </a:ext>
            </a:extLst>
          </p:cNvPr>
          <p:cNvSpPr/>
          <p:nvPr/>
        </p:nvSpPr>
        <p:spPr>
          <a:xfrm>
            <a:off x="-4806193" y="5355366"/>
            <a:ext cx="4243080" cy="2997913"/>
          </a:xfrm>
          <a:prstGeom prst="rect">
            <a:avLst/>
          </a:prstGeom>
          <a:solidFill>
            <a:srgbClr val="D632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bg1"/>
                </a:solidFill>
              </a:rPr>
              <a:t>Puedes editarlo pero debes instalar las fuentes que te deje en los enlaces.</a:t>
            </a:r>
          </a:p>
          <a:p>
            <a:pPr algn="ctr"/>
            <a:endParaRPr lang="es-ES" sz="2800" dirty="0">
              <a:solidFill>
                <a:schemeClr val="bg1"/>
              </a:solidFill>
            </a:endParaRPr>
          </a:p>
          <a:p>
            <a:pPr algn="ctr"/>
            <a:r>
              <a:rPr lang="es-ES" sz="2800" dirty="0">
                <a:solidFill>
                  <a:schemeClr val="bg1"/>
                </a:solidFill>
              </a:rPr>
              <a:t>También puedes colocarle una fuente de tu elección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519A8DC9-E9F7-48D9-A9F7-5FAACD7B08E7}"/>
              </a:ext>
            </a:extLst>
          </p:cNvPr>
          <p:cNvSpPr/>
          <p:nvPr/>
        </p:nvSpPr>
        <p:spPr>
          <a:xfrm>
            <a:off x="7117051" y="6170617"/>
            <a:ext cx="7033740" cy="450880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0881AC5E-D8F0-4069-B864-BB60D458EE1F}"/>
              </a:ext>
            </a:extLst>
          </p:cNvPr>
          <p:cNvSpPr/>
          <p:nvPr/>
        </p:nvSpPr>
        <p:spPr>
          <a:xfrm>
            <a:off x="7102537" y="9792290"/>
            <a:ext cx="7033740" cy="2416721"/>
          </a:xfrm>
          <a:prstGeom prst="ellipse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66D50364-D251-4903-AA26-71EC9F6FF33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17051" y="6152581"/>
            <a:ext cx="7012072" cy="4937070"/>
          </a:xfrm>
          <a:prstGeom prst="rect">
            <a:avLst/>
          </a:prstGeom>
          <a:solidFill>
            <a:srgbClr val="FF0066"/>
          </a:solidFill>
        </p:spPr>
      </p:pic>
      <p:sp>
        <p:nvSpPr>
          <p:cNvPr id="35" name="Elipse 34">
            <a:extLst>
              <a:ext uri="{FF2B5EF4-FFF2-40B4-BE49-F238E27FC236}">
                <a16:creationId xmlns:a16="http://schemas.microsoft.com/office/drawing/2014/main" id="{F9EE7D93-037B-402C-8DC1-616DDE5AD3CB}"/>
              </a:ext>
            </a:extLst>
          </p:cNvPr>
          <p:cNvSpPr/>
          <p:nvPr/>
        </p:nvSpPr>
        <p:spPr>
          <a:xfrm>
            <a:off x="7117051" y="4944221"/>
            <a:ext cx="7033740" cy="2416721"/>
          </a:xfrm>
          <a:prstGeom prst="ellipse">
            <a:avLst/>
          </a:prstGeom>
          <a:solidFill>
            <a:srgbClr val="0FB1B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D63294"/>
              </a:solidFill>
            </a:endParaRP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7BEA2E39-D6F8-453A-AD32-6AA4352587E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12267140" y="2845570"/>
            <a:ext cx="62860" cy="337685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A686F5A9-2316-437C-AAD7-E2CFE9A3945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9304347" y="2963724"/>
            <a:ext cx="62860" cy="3376850"/>
          </a:xfrm>
          <a:prstGeom prst="rect">
            <a:avLst/>
          </a:prstGeom>
        </p:spPr>
      </p:pic>
      <p:sp>
        <p:nvSpPr>
          <p:cNvPr id="38" name="Rectángulo 37">
            <a:extLst>
              <a:ext uri="{FF2B5EF4-FFF2-40B4-BE49-F238E27FC236}">
                <a16:creationId xmlns:a16="http://schemas.microsoft.com/office/drawing/2014/main" id="{6667D5C0-7EE6-4DFE-BDD2-EF595C2C1EA5}"/>
              </a:ext>
            </a:extLst>
          </p:cNvPr>
          <p:cNvSpPr/>
          <p:nvPr/>
        </p:nvSpPr>
        <p:spPr>
          <a:xfrm>
            <a:off x="8291768" y="596182"/>
            <a:ext cx="4688379" cy="2140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0DB38DDC-7C10-4002-9260-E4C4220BB38D}"/>
              </a:ext>
            </a:extLst>
          </p:cNvPr>
          <p:cNvSpPr txBox="1"/>
          <p:nvPr/>
        </p:nvSpPr>
        <p:spPr>
          <a:xfrm>
            <a:off x="8389355" y="719188"/>
            <a:ext cx="45907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Aquí les dejo el pastel ya armado para que puedan colocar los cake </a:t>
            </a:r>
            <a:r>
              <a:rPr lang="es-ES" sz="2000" b="1" dirty="0" err="1">
                <a:solidFill>
                  <a:schemeClr val="bg1"/>
                </a:solidFill>
              </a:rPr>
              <a:t>topper</a:t>
            </a:r>
            <a:r>
              <a:rPr lang="es-ES" sz="2000" b="1" dirty="0">
                <a:solidFill>
                  <a:schemeClr val="bg1"/>
                </a:solidFill>
              </a:rPr>
              <a:t> que vayan haciendo!!! Esto es genial cuando quieres presentárselos a los clientes.</a:t>
            </a:r>
          </a:p>
          <a:p>
            <a:pPr algn="ctr"/>
            <a:r>
              <a:rPr lang="es-ES" sz="2000" b="1" dirty="0">
                <a:solidFill>
                  <a:schemeClr val="bg1"/>
                </a:solidFill>
              </a:rPr>
              <a:t> </a:t>
            </a:r>
            <a:r>
              <a:rPr lang="es-ES" sz="2000" b="1" dirty="0" err="1">
                <a:solidFill>
                  <a:schemeClr val="bg1"/>
                </a:solidFill>
              </a:rPr>
              <a:t>Ahh</a:t>
            </a:r>
            <a:r>
              <a:rPr lang="es-ES" sz="2000" b="1" dirty="0">
                <a:solidFill>
                  <a:schemeClr val="bg1"/>
                </a:solidFill>
              </a:rPr>
              <a:t> y claro que puedes cambiar los colores.</a:t>
            </a:r>
          </a:p>
        </p:txBody>
      </p:sp>
    </p:spTree>
    <p:extLst>
      <p:ext uri="{BB962C8B-B14F-4D97-AF65-F5344CB8AC3E}">
        <p14:creationId xmlns:p14="http://schemas.microsoft.com/office/powerpoint/2010/main" val="3443784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F99D8ED-5D58-4E7F-9A50-4D0D06556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703093">
            <a:off x="4770198" y="1499330"/>
            <a:ext cx="1971660" cy="243586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AD7AC99-0794-4A68-8BAF-CF72B279A0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87441">
            <a:off x="187294" y="244228"/>
            <a:ext cx="2219996" cy="494606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2D2A4A4-60B2-4A11-B28D-73E6CCF852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480" y="2427512"/>
            <a:ext cx="2639744" cy="113466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04F9C5B-F8E8-4BA4-9B85-69A11E95CD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7427" y="332503"/>
            <a:ext cx="1106542" cy="2056366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1420FC4-5EB1-47B6-852F-8D40A9989F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4838" y="740417"/>
            <a:ext cx="1361132" cy="1272697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1D3A0973-13B8-4FE2-810E-DED80A8EA1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9224" y="334594"/>
            <a:ext cx="1103294" cy="1042171"/>
          </a:xfrm>
          <a:prstGeom prst="rect">
            <a:avLst/>
          </a:prstGeom>
        </p:spPr>
      </p:pic>
      <p:sp>
        <p:nvSpPr>
          <p:cNvPr id="29" name="Rectángulo 28">
            <a:extLst>
              <a:ext uri="{FF2B5EF4-FFF2-40B4-BE49-F238E27FC236}">
                <a16:creationId xmlns:a16="http://schemas.microsoft.com/office/drawing/2014/main" id="{A6236C18-DC0D-44D7-938E-BAE2AA489C1E}"/>
              </a:ext>
            </a:extLst>
          </p:cNvPr>
          <p:cNvSpPr/>
          <p:nvPr/>
        </p:nvSpPr>
        <p:spPr>
          <a:xfrm>
            <a:off x="3353459" y="4409116"/>
            <a:ext cx="3151529" cy="2140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E2647B1-473D-48AE-BD97-97DC33C04E8F}"/>
              </a:ext>
            </a:extLst>
          </p:cNvPr>
          <p:cNvSpPr txBox="1"/>
          <p:nvPr/>
        </p:nvSpPr>
        <p:spPr>
          <a:xfrm>
            <a:off x="3353459" y="4509987"/>
            <a:ext cx="31515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Aquí les dejo las figuras para imprimir. Recuerda que lo puedes modificar como desees</a:t>
            </a:r>
          </a:p>
        </p:txBody>
      </p:sp>
    </p:spTree>
    <p:extLst>
      <p:ext uri="{BB962C8B-B14F-4D97-AF65-F5344CB8AC3E}">
        <p14:creationId xmlns:p14="http://schemas.microsoft.com/office/powerpoint/2010/main" val="3923263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21">
            <a:extLst>
              <a:ext uri="{FF2B5EF4-FFF2-40B4-BE49-F238E27FC236}">
                <a16:creationId xmlns:a16="http://schemas.microsoft.com/office/drawing/2014/main" id="{A6464A8C-DD33-4F83-9953-0A688E923117}"/>
              </a:ext>
            </a:extLst>
          </p:cNvPr>
          <p:cNvSpPr/>
          <p:nvPr/>
        </p:nvSpPr>
        <p:spPr>
          <a:xfrm>
            <a:off x="-4769619" y="670959"/>
            <a:ext cx="4243080" cy="19139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bg1"/>
                </a:solidFill>
              </a:rPr>
              <a:t>Aquí tienes los moldes para sacarlos en los materiales que desees: </a:t>
            </a:r>
            <a:r>
              <a:rPr lang="es-ES" sz="2800" dirty="0" err="1">
                <a:solidFill>
                  <a:schemeClr val="bg1"/>
                </a:solidFill>
              </a:rPr>
              <a:t>foami</a:t>
            </a:r>
            <a:r>
              <a:rPr lang="es-ES" sz="2800" dirty="0">
                <a:solidFill>
                  <a:schemeClr val="bg1"/>
                </a:solidFill>
              </a:rPr>
              <a:t>, cartulina, el que prefieras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1398DFB-4EBD-451F-AD36-A027E99EB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863" y="246979"/>
            <a:ext cx="6416273" cy="4983096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01CEB97E-262B-4CD8-8339-89441E6F7F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294" y="5230075"/>
            <a:ext cx="6229409" cy="2096712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0C18B3B0-A11D-4647-B1DF-2D808C784D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362" y="7186952"/>
            <a:ext cx="5170183" cy="116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85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0D3C647-9545-46AA-899C-28FB0DEF4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9" y="194683"/>
            <a:ext cx="5493421" cy="494899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4F1103B-731B-4F81-BB94-AED7448376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432" y="2869091"/>
            <a:ext cx="964225" cy="125559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D8AA0E3-2B91-4F5A-AF56-7C7C43A37D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279" y="3467247"/>
            <a:ext cx="557898" cy="65138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961412F-98CE-4981-BA04-F3EF538814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869" y="4145516"/>
            <a:ext cx="1080615" cy="114254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11E5598-90D7-4CC6-B3A2-752BE8C38D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277" y="4396930"/>
            <a:ext cx="543790" cy="506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171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6A85C98E-E1F7-4145-832B-956C28B8F698}"/>
              </a:ext>
            </a:extLst>
          </p:cNvPr>
          <p:cNvSpPr/>
          <p:nvPr/>
        </p:nvSpPr>
        <p:spPr>
          <a:xfrm>
            <a:off x="-3860212" y="3439695"/>
            <a:ext cx="3539373" cy="5342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DA93FB4-C1D0-46F4-BA7A-5719B4C91BC4}"/>
              </a:ext>
            </a:extLst>
          </p:cNvPr>
          <p:cNvSpPr/>
          <p:nvPr/>
        </p:nvSpPr>
        <p:spPr>
          <a:xfrm>
            <a:off x="6673046" y="2043441"/>
            <a:ext cx="5292969" cy="47199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92425B2-C2EB-4175-988D-7F350B1257C9}"/>
              </a:ext>
            </a:extLst>
          </p:cNvPr>
          <p:cNvSpPr txBox="1"/>
          <p:nvPr/>
        </p:nvSpPr>
        <p:spPr>
          <a:xfrm>
            <a:off x="104373" y="1872017"/>
            <a:ext cx="64359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AutoNum type="arabicPeriod"/>
            </a:pPr>
            <a:r>
              <a:rPr lang="es-ES" dirty="0"/>
              <a:t>Debes instalar la fuente que te deje en los comentarios.</a:t>
            </a:r>
          </a:p>
          <a:p>
            <a:pPr algn="ctr"/>
            <a:r>
              <a:rPr lang="es-ES" dirty="0"/>
              <a:t>2. Debe colocarle un contorno de color blanco. La línea que elijas no debe ser muy gruesa. Aquí ya te la deje pero no la ves porque el fondo es blanco</a:t>
            </a:r>
          </a:p>
          <a:p>
            <a:pPr marL="342900" indent="-342900" algn="ctr">
              <a:buAutoNum type="arabicPeriod"/>
            </a:pPr>
            <a:endParaRPr lang="es-E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36912BF-C56E-44B9-8C24-31686D5FD42E}"/>
              </a:ext>
            </a:extLst>
          </p:cNvPr>
          <p:cNvSpPr txBox="1"/>
          <p:nvPr/>
        </p:nvSpPr>
        <p:spPr>
          <a:xfrm>
            <a:off x="132002" y="4508477"/>
            <a:ext cx="64359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3. Replicamos el primer nombre.</a:t>
            </a:r>
          </a:p>
          <a:p>
            <a:pPr algn="ctr"/>
            <a:r>
              <a:rPr lang="es-ES" dirty="0"/>
              <a:t>4. Elegimos la opción de grosor (Como aparece en la imagen),</a:t>
            </a:r>
          </a:p>
          <a:p>
            <a:pPr algn="ctr"/>
            <a:r>
              <a:rPr lang="es-ES" dirty="0"/>
              <a:t>Luego la opción de  más líneas y se va a desplegar la opción de FORMATO DE TEXTO.  VER IMAGEN 4.1</a:t>
            </a:r>
          </a:p>
          <a:p>
            <a:pPr algn="ctr"/>
            <a:r>
              <a:rPr lang="es-ES" dirty="0"/>
              <a:t>5. En la imagen 5.1 puedes modificar el ancho y lo colocas tan grueso como lo desees para crear la capa de fondo de las letras del nombre.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B8A7ACE-E4BB-4751-9AFE-8FCD07A18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5034" y="2275668"/>
            <a:ext cx="4788991" cy="425546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F01F834-122A-4017-BA73-9336115FE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66688" y="3603622"/>
            <a:ext cx="3188426" cy="4992237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0BDD40B-5824-4305-AC91-F06638F39163}"/>
              </a:ext>
            </a:extLst>
          </p:cNvPr>
          <p:cNvSpPr txBox="1"/>
          <p:nvPr/>
        </p:nvSpPr>
        <p:spPr>
          <a:xfrm>
            <a:off x="6394362" y="1620003"/>
            <a:ext cx="5571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IMAGEN 4.1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1DB10D2-8A3C-4B50-B2AE-CF28E2BD7A78}"/>
              </a:ext>
            </a:extLst>
          </p:cNvPr>
          <p:cNvSpPr txBox="1"/>
          <p:nvPr/>
        </p:nvSpPr>
        <p:spPr>
          <a:xfrm>
            <a:off x="-4876353" y="2915454"/>
            <a:ext cx="5571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IMAGEN 5.1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CE81092-0001-4009-AEB6-2B52271C942D}"/>
              </a:ext>
            </a:extLst>
          </p:cNvPr>
          <p:cNvSpPr txBox="1"/>
          <p:nvPr/>
        </p:nvSpPr>
        <p:spPr>
          <a:xfrm rot="21360943">
            <a:off x="899111" y="534171"/>
            <a:ext cx="5012756" cy="163121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0" dirty="0">
                <a:ln w="19050">
                  <a:solidFill>
                    <a:schemeClr val="bg1"/>
                  </a:solidFill>
                </a:ln>
                <a:solidFill>
                  <a:srgbClr val="FF3399"/>
                </a:solidFill>
                <a:latin typeface="amuba" panose="02000500000000000000" pitchFamily="50" charset="0"/>
              </a:rPr>
              <a:t>Emma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9287ABFD-7132-4BF5-B819-81C38A720BB9}"/>
              </a:ext>
            </a:extLst>
          </p:cNvPr>
          <p:cNvSpPr txBox="1"/>
          <p:nvPr/>
        </p:nvSpPr>
        <p:spPr>
          <a:xfrm rot="21360943">
            <a:off x="745914" y="3125237"/>
            <a:ext cx="5012756" cy="163121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0" dirty="0">
                <a:ln w="104775">
                  <a:solidFill>
                    <a:srgbClr val="38C2B8"/>
                  </a:solidFill>
                </a:ln>
                <a:solidFill>
                  <a:srgbClr val="FF3399"/>
                </a:solidFill>
                <a:latin typeface="amuba" panose="02000500000000000000" pitchFamily="50" charset="0"/>
              </a:rPr>
              <a:t>Emma</a:t>
            </a:r>
          </a:p>
        </p:txBody>
      </p:sp>
    </p:spTree>
    <p:extLst>
      <p:ext uri="{BB962C8B-B14F-4D97-AF65-F5344CB8AC3E}">
        <p14:creationId xmlns:p14="http://schemas.microsoft.com/office/powerpoint/2010/main" val="3197967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428C354C-5B24-43AD-9AC8-8E6582BE339A}"/>
              </a:ext>
            </a:extLst>
          </p:cNvPr>
          <p:cNvSpPr/>
          <p:nvPr/>
        </p:nvSpPr>
        <p:spPr>
          <a:xfrm>
            <a:off x="4018017" y="1175309"/>
            <a:ext cx="3151529" cy="2140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F69B91D-63EB-44E3-89F9-0F7E33269BCD}"/>
              </a:ext>
            </a:extLst>
          </p:cNvPr>
          <p:cNvSpPr txBox="1"/>
          <p:nvPr/>
        </p:nvSpPr>
        <p:spPr>
          <a:xfrm>
            <a:off x="4079436" y="1276180"/>
            <a:ext cx="31515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Este es el fondo del numero 5. Puedes imprimirlo, hacerlo en cartulina o </a:t>
            </a:r>
            <a:r>
              <a:rPr lang="es-ES" sz="2400" b="1" dirty="0" err="1">
                <a:solidFill>
                  <a:schemeClr val="bg1"/>
                </a:solidFill>
              </a:rPr>
              <a:t>foami</a:t>
            </a:r>
            <a:r>
              <a:rPr lang="es-ES" sz="2400" b="1" dirty="0">
                <a:solidFill>
                  <a:schemeClr val="bg1"/>
                </a:solidFill>
              </a:rPr>
              <a:t> según tu preferencia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2770FAD-3074-4176-94E5-3689E7E1EA1A}"/>
              </a:ext>
            </a:extLst>
          </p:cNvPr>
          <p:cNvSpPr/>
          <p:nvPr/>
        </p:nvSpPr>
        <p:spPr>
          <a:xfrm>
            <a:off x="-506907" y="5532499"/>
            <a:ext cx="3151529" cy="2140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84A9093-114A-412F-9A27-4DE7C59348EB}"/>
              </a:ext>
            </a:extLst>
          </p:cNvPr>
          <p:cNvSpPr txBox="1"/>
          <p:nvPr/>
        </p:nvSpPr>
        <p:spPr>
          <a:xfrm>
            <a:off x="-444078" y="5787258"/>
            <a:ext cx="294445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Este es el patrón si lo vas hacer de algún material y lo vas a imprimir pues para que no gastes tanta tinta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41D74E6-9CD1-48C8-9C5E-36BD62552B34}"/>
              </a:ext>
            </a:extLst>
          </p:cNvPr>
          <p:cNvSpPr txBox="1"/>
          <p:nvPr/>
        </p:nvSpPr>
        <p:spPr>
          <a:xfrm>
            <a:off x="1068857" y="562708"/>
            <a:ext cx="161349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0" dirty="0">
                <a:ln w="57150">
                  <a:solidFill>
                    <a:srgbClr val="D63294"/>
                  </a:solidFill>
                </a:ln>
                <a:solidFill>
                  <a:srgbClr val="FF3399"/>
                </a:solidFill>
                <a:latin typeface="Porky's" panose="00000700000000000000" pitchFamily="2" charset="0"/>
              </a:rPr>
              <a:t>5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B07758F-040C-4CB8-BF5D-5872517EF4C3}"/>
              </a:ext>
            </a:extLst>
          </p:cNvPr>
          <p:cNvSpPr txBox="1"/>
          <p:nvPr/>
        </p:nvSpPr>
        <p:spPr>
          <a:xfrm>
            <a:off x="2912330" y="4402263"/>
            <a:ext cx="1613497" cy="44012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8000" dirty="0">
                <a:ln w="3175">
                  <a:solidFill>
                    <a:schemeClr val="tx1"/>
                  </a:solidFill>
                </a:ln>
                <a:noFill/>
                <a:latin typeface="Porky's" panose="00000700000000000000" pitchFamily="2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2831562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</TotalTime>
  <Words>299</Words>
  <Application>Microsoft Office PowerPoint</Application>
  <PresentationFormat>Presentación en pantalla (4:3)</PresentationFormat>
  <Paragraphs>27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amuba</vt:lpstr>
      <vt:lpstr>Arial</vt:lpstr>
      <vt:lpstr>Calibri</vt:lpstr>
      <vt:lpstr>Calibri Light</vt:lpstr>
      <vt:lpstr>Porky's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Karla Graterol</dc:creator>
  <cp:lastModifiedBy>Karla Graterol</cp:lastModifiedBy>
  <cp:revision>6</cp:revision>
  <dcterms:created xsi:type="dcterms:W3CDTF">2020-05-02T22:47:57Z</dcterms:created>
  <dcterms:modified xsi:type="dcterms:W3CDTF">2020-05-02T23:35:28Z</dcterms:modified>
</cp:coreProperties>
</file>