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70" r:id="rId3"/>
    <p:sldId id="269" r:id="rId4"/>
    <p:sldId id="271" r:id="rId5"/>
  </p:sldIdLst>
  <p:sldSz cx="6858000" cy="9144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99132"/>
    <a:srgbClr val="3A3A3A"/>
    <a:srgbClr val="FF6699"/>
    <a:srgbClr val="E523DC"/>
    <a:srgbClr val="F9B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53" d="100"/>
          <a:sy n="53" d="100"/>
        </p:scale>
        <p:origin x="1494" y="-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4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58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2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70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4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43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29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3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0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92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568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0DFEB-823F-493E-8AC1-704CF9DEB2A9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90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2A94A89-4097-444A-A485-A5052021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00000">
            <a:off x="3271237" y="-62071"/>
            <a:ext cx="2372615" cy="28779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5CC56AE-C9B6-4195-BCA8-434209F1F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812" y="2389203"/>
            <a:ext cx="2990362" cy="36899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DC98F2-36A7-46F9-AF05-BDC94B717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79" y="499546"/>
            <a:ext cx="2667596" cy="35206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2BE60E-00F1-41C7-8376-B601D3C8E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83" y="2724723"/>
            <a:ext cx="1211211" cy="119684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425DFA0-8A35-457D-80BE-C15F2EA54B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662" y="194804"/>
            <a:ext cx="823432" cy="79949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0F89C4-1B1C-40CD-BC42-E0C1E9D98B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4183" y="882172"/>
            <a:ext cx="859181" cy="209619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4EA56F8-8D22-490D-BE1C-FEE4AF2BB3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651" y="194804"/>
            <a:ext cx="1018535" cy="101853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4F03470-A7DB-4B7A-B9EC-2788CE3B0B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10901">
            <a:off x="329291" y="1098574"/>
            <a:ext cx="722379" cy="722379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9CD993E6-CB72-4000-A967-30A2000CD752}"/>
              </a:ext>
            </a:extLst>
          </p:cNvPr>
          <p:cNvSpPr/>
          <p:nvPr/>
        </p:nvSpPr>
        <p:spPr>
          <a:xfrm>
            <a:off x="7117051" y="6170617"/>
            <a:ext cx="7033740" cy="45088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18E9700B-7CFD-4C4D-A703-AB9FD513EA95}"/>
              </a:ext>
            </a:extLst>
          </p:cNvPr>
          <p:cNvSpPr/>
          <p:nvPr/>
        </p:nvSpPr>
        <p:spPr>
          <a:xfrm>
            <a:off x="7113671" y="9546361"/>
            <a:ext cx="7033740" cy="241672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0EBBC29-5D3E-4760-BFE4-5D4215C9AC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7051" y="6152581"/>
            <a:ext cx="7012072" cy="4937070"/>
          </a:xfrm>
          <a:prstGeom prst="rect">
            <a:avLst/>
          </a:prstGeom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AE55814E-EFAB-42D0-99BC-2F3FA5D6FD74}"/>
              </a:ext>
            </a:extLst>
          </p:cNvPr>
          <p:cNvSpPr/>
          <p:nvPr/>
        </p:nvSpPr>
        <p:spPr>
          <a:xfrm>
            <a:off x="7117051" y="4944221"/>
            <a:ext cx="7033740" cy="2416721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6699"/>
              </a:solidFill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DFD8E37E-0B57-4667-B90A-FF0811063E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2267140" y="2845570"/>
            <a:ext cx="62860" cy="337685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878F886-31CA-4E2D-85B1-DF2B450EEB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827896">
            <a:off x="5243702" y="2570112"/>
            <a:ext cx="859181" cy="209619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3303D37-55C9-4168-B61D-BD53EC1FC3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9304347" y="2963724"/>
            <a:ext cx="62860" cy="337685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22FE5021-6F14-48D9-84DB-105231F6C6D3}"/>
              </a:ext>
            </a:extLst>
          </p:cNvPr>
          <p:cNvSpPr txBox="1"/>
          <p:nvPr/>
        </p:nvSpPr>
        <p:spPr>
          <a:xfrm rot="18120569">
            <a:off x="876637" y="3087661"/>
            <a:ext cx="3585738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45000" dirty="0">
                <a:ln w="76200">
                  <a:noFill/>
                </a:ln>
                <a:solidFill>
                  <a:srgbClr val="00B0F0"/>
                </a:solidFill>
                <a:latin typeface="Porky's" panose="00000700000000000000" pitchFamily="2" charset="0"/>
              </a:rPr>
              <a:t>3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CCFCDC25-305B-4458-8EED-F576F1C7FD47}"/>
              </a:ext>
            </a:extLst>
          </p:cNvPr>
          <p:cNvSpPr/>
          <p:nvPr/>
        </p:nvSpPr>
        <p:spPr>
          <a:xfrm>
            <a:off x="8993790" y="238358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9F2F97DF-1780-4C04-9560-37D123454863}"/>
              </a:ext>
            </a:extLst>
          </p:cNvPr>
          <p:cNvSpPr/>
          <p:nvPr/>
        </p:nvSpPr>
        <p:spPr>
          <a:xfrm>
            <a:off x="-1998343" y="7003266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2F54B04-C581-41DA-BDB0-3A8018DB89D8}"/>
              </a:ext>
            </a:extLst>
          </p:cNvPr>
          <p:cNvSpPr txBox="1"/>
          <p:nvPr/>
        </p:nvSpPr>
        <p:spPr>
          <a:xfrm>
            <a:off x="-1716778" y="7104137"/>
            <a:ext cx="25883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Aquí les dejo el 3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Para imprimir, también lo pueden hacer en cartulina, </a:t>
            </a:r>
            <a:r>
              <a:rPr lang="es-ES" sz="2400" b="1" dirty="0" err="1">
                <a:solidFill>
                  <a:schemeClr val="bg1"/>
                </a:solidFill>
              </a:rPr>
              <a:t>foami</a:t>
            </a:r>
            <a:r>
              <a:rPr lang="es-ES" sz="2400" b="1" dirty="0">
                <a:solidFill>
                  <a:schemeClr val="bg1"/>
                </a:solidFill>
              </a:rPr>
              <a:t> escarchado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17528E6-09A2-4E50-8966-4D1772AC8C76}"/>
              </a:ext>
            </a:extLst>
          </p:cNvPr>
          <p:cNvSpPr txBox="1"/>
          <p:nvPr/>
        </p:nvSpPr>
        <p:spPr>
          <a:xfrm>
            <a:off x="9091377" y="361364"/>
            <a:ext cx="2962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Aquí les dejo el pastel ya armado para que puedan colocar los cake </a:t>
            </a:r>
            <a:r>
              <a:rPr lang="es-ES" sz="2000" b="1" dirty="0" err="1">
                <a:solidFill>
                  <a:schemeClr val="bg1"/>
                </a:solidFill>
              </a:rPr>
              <a:t>topper</a:t>
            </a:r>
            <a:r>
              <a:rPr lang="es-ES" sz="2000" b="1" dirty="0">
                <a:solidFill>
                  <a:schemeClr val="bg1"/>
                </a:solidFill>
              </a:rPr>
              <a:t> que vayan haciendo!!! </a:t>
            </a:r>
            <a:r>
              <a:rPr lang="es-ES" sz="2000" b="1" dirty="0" err="1">
                <a:solidFill>
                  <a:schemeClr val="bg1"/>
                </a:solidFill>
              </a:rPr>
              <a:t>Ahh</a:t>
            </a:r>
            <a:r>
              <a:rPr lang="es-ES" sz="2000" b="1" dirty="0">
                <a:solidFill>
                  <a:schemeClr val="bg1"/>
                </a:solidFill>
              </a:rPr>
              <a:t> y claro que puedes cambiar los colores </a:t>
            </a:r>
          </a:p>
        </p:txBody>
      </p:sp>
    </p:spTree>
    <p:extLst>
      <p:ext uri="{BB962C8B-B14F-4D97-AF65-F5344CB8AC3E}">
        <p14:creationId xmlns:p14="http://schemas.microsoft.com/office/powerpoint/2010/main" val="408107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2A94A89-4097-444A-A485-A5052021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07" y="2662243"/>
            <a:ext cx="2372615" cy="287793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DC98F2-36A7-46F9-AF05-BDC94B717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562" y="204263"/>
            <a:ext cx="2667596" cy="352063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077D8C2-8BD5-43DB-B98F-0A8ED5AD1C4D}"/>
              </a:ext>
            </a:extLst>
          </p:cNvPr>
          <p:cNvSpPr txBox="1"/>
          <p:nvPr/>
        </p:nvSpPr>
        <p:spPr>
          <a:xfrm>
            <a:off x="1573449" y="1314671"/>
            <a:ext cx="358573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5000" dirty="0">
                <a:ln w="76200">
                  <a:solidFill>
                    <a:srgbClr val="0070C0"/>
                  </a:solidFill>
                </a:ln>
                <a:solidFill>
                  <a:srgbClr val="00B0F0"/>
                </a:solidFill>
                <a:latin typeface="Porky's" panose="00000700000000000000" pitchFamily="2" charset="0"/>
              </a:rPr>
              <a:t>3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99E308AB-E73B-49DA-916F-295C34F1B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606" y="2662243"/>
            <a:ext cx="2990362" cy="368991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BB25EA6-593B-4DC1-BAA5-DA9C197B4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870" y="4551445"/>
            <a:ext cx="859181" cy="2096193"/>
          </a:xfrm>
          <a:prstGeom prst="rect">
            <a:avLst/>
          </a:prstGeom>
        </p:spPr>
      </p:pic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6EA1538B-A84C-4A68-93A4-75B959CAC25E}"/>
              </a:ext>
            </a:extLst>
          </p:cNvPr>
          <p:cNvSpPr/>
          <p:nvPr/>
        </p:nvSpPr>
        <p:spPr>
          <a:xfrm>
            <a:off x="4839377" y="6423106"/>
            <a:ext cx="514008" cy="180194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6D50B5E-3B57-43E8-8641-6B94DB228C45}"/>
              </a:ext>
            </a:extLst>
          </p:cNvPr>
          <p:cNvSpPr/>
          <p:nvPr/>
        </p:nvSpPr>
        <p:spPr>
          <a:xfrm>
            <a:off x="1441809" y="6423106"/>
            <a:ext cx="514008" cy="180194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10F89C4-1B1C-40CD-BC42-E0C1E9D98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95" y="4685196"/>
            <a:ext cx="859181" cy="209619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DFEF090-8AB3-4A37-8E35-701C241BF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519" y="5165584"/>
            <a:ext cx="1018535" cy="101853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D7D9FC8-D722-4F12-ACD2-E86C0D4F29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10901">
            <a:off x="1762616" y="5359718"/>
            <a:ext cx="722379" cy="72237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E64DFA63-0C8F-4B0B-98BD-E64D6C361D28}"/>
              </a:ext>
            </a:extLst>
          </p:cNvPr>
          <p:cNvSpPr txBox="1"/>
          <p:nvPr/>
        </p:nvSpPr>
        <p:spPr>
          <a:xfrm>
            <a:off x="409862" y="6372515"/>
            <a:ext cx="6222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n w="184150" cmpd="sng">
                  <a:solidFill>
                    <a:srgbClr val="0070C0"/>
                  </a:solidFill>
                </a:ln>
                <a:solidFill>
                  <a:schemeClr val="accent1"/>
                </a:solidFill>
                <a:latin typeface="Jelly Crazies" panose="03000600000000000000" pitchFamily="66" charset="0"/>
              </a:rPr>
              <a:t>AMANDA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504266E-9A20-429E-98DE-32E6D73F78A5}"/>
              </a:ext>
            </a:extLst>
          </p:cNvPr>
          <p:cNvSpPr txBox="1"/>
          <p:nvPr/>
        </p:nvSpPr>
        <p:spPr>
          <a:xfrm>
            <a:off x="407282" y="6380195"/>
            <a:ext cx="6222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00B0F0"/>
                </a:solidFill>
                <a:latin typeface="Jelly Crazies" panose="03000600000000000000" pitchFamily="66" charset="0"/>
              </a:rPr>
              <a:t>A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FFC000"/>
                </a:solidFill>
                <a:latin typeface="Jelly Crazies" panose="03000600000000000000" pitchFamily="66" charset="0"/>
              </a:rPr>
              <a:t>M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FF6699"/>
                </a:solidFill>
                <a:latin typeface="Jelly Crazies" panose="03000600000000000000" pitchFamily="66" charset="0"/>
              </a:rPr>
              <a:t>A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F99132"/>
                </a:solidFill>
                <a:latin typeface="Jelly Crazies" panose="03000600000000000000" pitchFamily="66" charset="0"/>
              </a:rPr>
              <a:t>N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00B0F0"/>
                </a:solidFill>
                <a:latin typeface="Jelly Crazies" panose="03000600000000000000" pitchFamily="66" charset="0"/>
              </a:rPr>
              <a:t>D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92D050"/>
                </a:solidFill>
                <a:latin typeface="Jelly Crazies" panose="03000600000000000000" pitchFamily="66" charset="0"/>
              </a:rPr>
              <a:t>A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FDE3A971-74B7-4DB6-8947-AD25423D6F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1080" y="6781389"/>
            <a:ext cx="1211211" cy="1196849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1DFACDC-A726-4C9F-8923-933FE605ED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5925" y="6824117"/>
            <a:ext cx="823432" cy="79949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1C91ABE-9941-4E24-BCCF-6F5857884349}"/>
              </a:ext>
            </a:extLst>
          </p:cNvPr>
          <p:cNvSpPr/>
          <p:nvPr/>
        </p:nvSpPr>
        <p:spPr>
          <a:xfrm>
            <a:off x="5535271" y="223752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370B4A2-D08A-4DF6-8D39-189E49039F3A}"/>
              </a:ext>
            </a:extLst>
          </p:cNvPr>
          <p:cNvSpPr txBox="1"/>
          <p:nvPr/>
        </p:nvSpPr>
        <p:spPr>
          <a:xfrm>
            <a:off x="5610024" y="333161"/>
            <a:ext cx="30313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Recuerda que si la fuente se distorsiono, debes instalar la que te facilite y lo veras perfecto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7DB79405-B9AA-4794-B792-CF00F10C6D6E}"/>
              </a:ext>
            </a:extLst>
          </p:cNvPr>
          <p:cNvSpPr/>
          <p:nvPr/>
        </p:nvSpPr>
        <p:spPr>
          <a:xfrm>
            <a:off x="-2450319" y="427311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1281AAC-4926-4D32-A052-AFBEDF66EB84}"/>
              </a:ext>
            </a:extLst>
          </p:cNvPr>
          <p:cNvSpPr txBox="1"/>
          <p:nvPr/>
        </p:nvSpPr>
        <p:spPr>
          <a:xfrm>
            <a:off x="-2357635" y="738755"/>
            <a:ext cx="2859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Y aquí te dejo el cake </a:t>
            </a:r>
            <a:r>
              <a:rPr lang="es-ES" sz="2400" b="1" dirty="0" err="1">
                <a:solidFill>
                  <a:schemeClr val="bg1"/>
                </a:solidFill>
              </a:rPr>
              <a:t>topper</a:t>
            </a:r>
            <a:r>
              <a:rPr lang="es-ES" sz="2400" b="1" dirty="0">
                <a:solidFill>
                  <a:schemeClr val="bg1"/>
                </a:solidFill>
              </a:rPr>
              <a:t> armado pero tu puedes mover todas sus piezas.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7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E150FF7-2BF0-488A-89A7-8F7EA4757CFA}"/>
              </a:ext>
            </a:extLst>
          </p:cNvPr>
          <p:cNvSpPr txBox="1"/>
          <p:nvPr/>
        </p:nvSpPr>
        <p:spPr>
          <a:xfrm>
            <a:off x="341450" y="-578397"/>
            <a:ext cx="358573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5000" dirty="0">
                <a:ln w="76200">
                  <a:solidFill>
                    <a:srgbClr val="0070C0"/>
                  </a:solidFill>
                </a:ln>
                <a:solidFill>
                  <a:srgbClr val="00B0F0"/>
                </a:solidFill>
                <a:latin typeface="Porky's" panose="00000700000000000000" pitchFamily="2" charset="0"/>
              </a:rPr>
              <a:t>3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ACF8345-43C5-4837-BD6F-ACE61E0BB10A}"/>
              </a:ext>
            </a:extLst>
          </p:cNvPr>
          <p:cNvSpPr txBox="1"/>
          <p:nvPr/>
        </p:nvSpPr>
        <p:spPr>
          <a:xfrm>
            <a:off x="3078830" y="3457794"/>
            <a:ext cx="3585738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45000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Porky's" panose="00000700000000000000" pitchFamily="2" charset="0"/>
              </a:rPr>
              <a:t>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28C354C-5B24-43AD-9AC8-8E6582BE339A}"/>
              </a:ext>
            </a:extLst>
          </p:cNvPr>
          <p:cNvSpPr/>
          <p:nvPr/>
        </p:nvSpPr>
        <p:spPr>
          <a:xfrm>
            <a:off x="4018017" y="1175309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F69B91D-63EB-44E3-89F9-0F7E33269BCD}"/>
              </a:ext>
            </a:extLst>
          </p:cNvPr>
          <p:cNvSpPr txBox="1"/>
          <p:nvPr/>
        </p:nvSpPr>
        <p:spPr>
          <a:xfrm>
            <a:off x="4225090" y="1276180"/>
            <a:ext cx="27373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Este es el fondo del numero 3. Puedes imprimirlo, hacerlo en cartulina o </a:t>
            </a:r>
            <a:r>
              <a:rPr lang="es-ES" sz="2400" b="1" dirty="0" err="1">
                <a:solidFill>
                  <a:schemeClr val="bg1"/>
                </a:solidFill>
              </a:rPr>
              <a:t>foami</a:t>
            </a:r>
            <a:r>
              <a:rPr lang="es-ES" sz="2400" b="1" dirty="0">
                <a:solidFill>
                  <a:schemeClr val="bg1"/>
                </a:solidFill>
              </a:rPr>
              <a:t> escarchado.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2770FAD-3074-4176-94E5-3689E7E1EA1A}"/>
              </a:ext>
            </a:extLst>
          </p:cNvPr>
          <p:cNvSpPr/>
          <p:nvPr/>
        </p:nvSpPr>
        <p:spPr>
          <a:xfrm>
            <a:off x="-506907" y="5532499"/>
            <a:ext cx="3151529" cy="214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84A9093-114A-412F-9A27-4DE7C59348EB}"/>
              </a:ext>
            </a:extLst>
          </p:cNvPr>
          <p:cNvSpPr txBox="1"/>
          <p:nvPr/>
        </p:nvSpPr>
        <p:spPr>
          <a:xfrm>
            <a:off x="-444078" y="5787258"/>
            <a:ext cx="2944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Este es el patrón si lo vas hacer de algún material y lo vas a imprimir pues para que no gastes tanta tinta</a:t>
            </a:r>
          </a:p>
        </p:txBody>
      </p:sp>
    </p:spTree>
    <p:extLst>
      <p:ext uri="{BB962C8B-B14F-4D97-AF65-F5344CB8AC3E}">
        <p14:creationId xmlns:p14="http://schemas.microsoft.com/office/powerpoint/2010/main" val="228315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6A85C98E-E1F7-4145-832B-956C28B8F698}"/>
              </a:ext>
            </a:extLst>
          </p:cNvPr>
          <p:cNvSpPr/>
          <p:nvPr/>
        </p:nvSpPr>
        <p:spPr>
          <a:xfrm>
            <a:off x="-3860212" y="3439695"/>
            <a:ext cx="3539373" cy="5342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DA93FB4-C1D0-46F4-BA7A-5719B4C91BC4}"/>
              </a:ext>
            </a:extLst>
          </p:cNvPr>
          <p:cNvSpPr/>
          <p:nvPr/>
        </p:nvSpPr>
        <p:spPr>
          <a:xfrm>
            <a:off x="6673046" y="2043441"/>
            <a:ext cx="5292969" cy="4719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42046D-BC5D-4C5F-9BE9-C7FFB9DF144B}"/>
              </a:ext>
            </a:extLst>
          </p:cNvPr>
          <p:cNvSpPr txBox="1"/>
          <p:nvPr/>
        </p:nvSpPr>
        <p:spPr>
          <a:xfrm>
            <a:off x="317657" y="973672"/>
            <a:ext cx="6222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00B0F0"/>
                </a:solidFill>
                <a:latin typeface="Jelly Crazies" panose="03000600000000000000" pitchFamily="66" charset="0"/>
              </a:rPr>
              <a:t>A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FFC000"/>
                </a:solidFill>
                <a:latin typeface="Jelly Crazies" panose="03000600000000000000" pitchFamily="66" charset="0"/>
              </a:rPr>
              <a:t>M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FF6699"/>
                </a:solidFill>
                <a:latin typeface="Jelly Crazies" panose="03000600000000000000" pitchFamily="66" charset="0"/>
              </a:rPr>
              <a:t>A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F99132"/>
                </a:solidFill>
                <a:latin typeface="Jelly Crazies" panose="03000600000000000000" pitchFamily="66" charset="0"/>
              </a:rPr>
              <a:t>N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00B0F0"/>
                </a:solidFill>
                <a:latin typeface="Jelly Crazies" panose="03000600000000000000" pitchFamily="66" charset="0"/>
              </a:rPr>
              <a:t>D</a:t>
            </a:r>
            <a:r>
              <a:rPr lang="es-ES" sz="4800" dirty="0">
                <a:ln w="38100">
                  <a:solidFill>
                    <a:schemeClr val="bg1"/>
                  </a:solidFill>
                </a:ln>
                <a:solidFill>
                  <a:srgbClr val="92D050"/>
                </a:solidFill>
                <a:latin typeface="Jelly Crazies" panose="03000600000000000000" pitchFamily="66" charset="0"/>
              </a:rPr>
              <a:t>A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F4D00BD-3192-4B91-B688-F5AE2898A2F3}"/>
              </a:ext>
            </a:extLst>
          </p:cNvPr>
          <p:cNvSpPr/>
          <p:nvPr/>
        </p:nvSpPr>
        <p:spPr>
          <a:xfrm>
            <a:off x="4741529" y="6980058"/>
            <a:ext cx="514008" cy="180194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E6605AA-25AC-4179-97F4-FD267EDF745E}"/>
              </a:ext>
            </a:extLst>
          </p:cNvPr>
          <p:cNvSpPr/>
          <p:nvPr/>
        </p:nvSpPr>
        <p:spPr>
          <a:xfrm>
            <a:off x="1343961" y="6980058"/>
            <a:ext cx="514008" cy="180194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2258E6-0767-4548-A604-31C9063173A1}"/>
              </a:ext>
            </a:extLst>
          </p:cNvPr>
          <p:cNvSpPr txBox="1"/>
          <p:nvPr/>
        </p:nvSpPr>
        <p:spPr>
          <a:xfrm>
            <a:off x="289425" y="3445253"/>
            <a:ext cx="6222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n w="184150" cmpd="sng">
                  <a:solidFill>
                    <a:srgbClr val="0070C0"/>
                  </a:solidFill>
                </a:ln>
                <a:solidFill>
                  <a:schemeClr val="accent1"/>
                </a:solidFill>
                <a:latin typeface="Jelly Crazies" panose="03000600000000000000" pitchFamily="66" charset="0"/>
              </a:rPr>
              <a:t>AMANDA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92425B2-C2EB-4175-988D-7F350B1257C9}"/>
              </a:ext>
            </a:extLst>
          </p:cNvPr>
          <p:cNvSpPr txBox="1"/>
          <p:nvPr/>
        </p:nvSpPr>
        <p:spPr>
          <a:xfrm>
            <a:off x="104373" y="2012697"/>
            <a:ext cx="6435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s-ES" dirty="0"/>
              <a:t>Debes instalar la fuente que te deje en los comentarios.</a:t>
            </a:r>
          </a:p>
          <a:p>
            <a:pPr algn="ctr"/>
            <a:r>
              <a:rPr lang="es-ES" dirty="0"/>
              <a:t>2. Debe colocarle un contorno de color blanco. La línea que elijas no debe ser muy gruesa.</a:t>
            </a:r>
          </a:p>
          <a:p>
            <a:pPr marL="342900" indent="-342900" algn="ctr">
              <a:buAutoNum type="arabicPeriod"/>
            </a:pP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36912BF-C56E-44B9-8C24-31686D5FD42E}"/>
              </a:ext>
            </a:extLst>
          </p:cNvPr>
          <p:cNvSpPr txBox="1"/>
          <p:nvPr/>
        </p:nvSpPr>
        <p:spPr>
          <a:xfrm>
            <a:off x="132002" y="4508477"/>
            <a:ext cx="64359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3. Replicamos el primer nombre.</a:t>
            </a:r>
          </a:p>
          <a:p>
            <a:pPr algn="ctr"/>
            <a:r>
              <a:rPr lang="es-ES" dirty="0"/>
              <a:t>4. Elegimos la opción de grosor (Como aparece en la imagen),</a:t>
            </a:r>
          </a:p>
          <a:p>
            <a:pPr algn="ctr"/>
            <a:r>
              <a:rPr lang="es-ES" dirty="0"/>
              <a:t>Luego la opción de  más líneas y se va a desplegar la opción de FORMATO DE TEXTO.  VER IMAGEN 4.1</a:t>
            </a:r>
          </a:p>
          <a:p>
            <a:pPr algn="ctr"/>
            <a:r>
              <a:rPr lang="es-ES" dirty="0"/>
              <a:t>5. En la imagen 5.1 puedes modificar el ancho y lo colocas tan grueso como lo desees para crear la capa de fondo de las letras del nombre.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B8A7ACE-E4BB-4751-9AFE-8FCD07A18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034" y="2275668"/>
            <a:ext cx="4788991" cy="425546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F01F834-122A-4017-BA73-9336115F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66688" y="3603622"/>
            <a:ext cx="3188426" cy="499223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0BDD40B-5824-4305-AC91-F06638F39163}"/>
              </a:ext>
            </a:extLst>
          </p:cNvPr>
          <p:cNvSpPr txBox="1"/>
          <p:nvPr/>
        </p:nvSpPr>
        <p:spPr>
          <a:xfrm>
            <a:off x="6394362" y="1620003"/>
            <a:ext cx="557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IMAGEN 4.1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1DB10D2-8A3C-4B50-B2AE-CF28E2BD7A78}"/>
              </a:ext>
            </a:extLst>
          </p:cNvPr>
          <p:cNvSpPr txBox="1"/>
          <p:nvPr/>
        </p:nvSpPr>
        <p:spPr>
          <a:xfrm>
            <a:off x="-4876353" y="2915454"/>
            <a:ext cx="557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IMAGEN 5.1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E8B6564-099C-4DFC-99A5-B8B686E2F2B1}"/>
              </a:ext>
            </a:extLst>
          </p:cNvPr>
          <p:cNvSpPr txBox="1"/>
          <p:nvPr/>
        </p:nvSpPr>
        <p:spPr>
          <a:xfrm>
            <a:off x="2116472" y="7131303"/>
            <a:ext cx="2502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6. Por último con formas geométricas creamos las patitas donde irán fijados los palitos de altura.</a:t>
            </a:r>
          </a:p>
        </p:txBody>
      </p:sp>
    </p:spTree>
    <p:extLst>
      <p:ext uri="{BB962C8B-B14F-4D97-AF65-F5344CB8AC3E}">
        <p14:creationId xmlns:p14="http://schemas.microsoft.com/office/powerpoint/2010/main" val="31979678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5675</TotalTime>
  <Words>251</Words>
  <Application>Microsoft Office PowerPoint</Application>
  <PresentationFormat>Presentación en pantalla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Jelly Crazies</vt:lpstr>
      <vt:lpstr>Porky's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Karla Graterol</dc:creator>
  <cp:lastModifiedBy>Karla Graterol</cp:lastModifiedBy>
  <cp:revision>18</cp:revision>
  <cp:lastPrinted>2020-04-14T23:46:03Z</cp:lastPrinted>
  <dcterms:created xsi:type="dcterms:W3CDTF">2020-04-07T20:25:50Z</dcterms:created>
  <dcterms:modified xsi:type="dcterms:W3CDTF">2020-04-16T18:51:15Z</dcterms:modified>
</cp:coreProperties>
</file>