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4" r:id="rId2"/>
    <p:sldId id="272" r:id="rId3"/>
    <p:sldId id="269" r:id="rId4"/>
    <p:sldId id="271" r:id="rId5"/>
  </p:sldIdLst>
  <p:sldSz cx="6858000" cy="9144000" type="screen4x3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75B5"/>
    <a:srgbClr val="FFECF5"/>
    <a:srgbClr val="0070C0"/>
    <a:srgbClr val="FFA0FF"/>
    <a:srgbClr val="FA2EA9"/>
    <a:srgbClr val="F99132"/>
    <a:srgbClr val="3A3A3A"/>
    <a:srgbClr val="FF6699"/>
    <a:srgbClr val="E523DC"/>
    <a:srgbClr val="F9BA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38" autoAdjust="0"/>
    <p:restoredTop sz="94660"/>
  </p:normalViewPr>
  <p:slideViewPr>
    <p:cSldViewPr snapToGrid="0">
      <p:cViewPr varScale="1">
        <p:scale>
          <a:sx n="53" d="100"/>
          <a:sy n="53" d="100"/>
        </p:scale>
        <p:origin x="153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447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8584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23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1701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1248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4432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229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633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709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2927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4568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0DFEB-823F-493E-8AC1-704CF9DEB2A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190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3C00CABE-8A5C-438E-986A-501546815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72065" y="11268962"/>
            <a:ext cx="3152950" cy="464195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0E3B01F-92BF-4C72-A6E2-05B0213D0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20" y="1771946"/>
            <a:ext cx="6611815" cy="4085006"/>
          </a:xfrm>
          <a:prstGeom prst="rect">
            <a:avLst/>
          </a:prstGeom>
        </p:spPr>
      </p:pic>
      <p:grpSp>
        <p:nvGrpSpPr>
          <p:cNvPr id="36" name="Grupo 35">
            <a:extLst>
              <a:ext uri="{FF2B5EF4-FFF2-40B4-BE49-F238E27FC236}">
                <a16:creationId xmlns:a16="http://schemas.microsoft.com/office/drawing/2014/main" id="{489CCEAA-8A19-4B7F-BCD7-792FCC19434A}"/>
              </a:ext>
            </a:extLst>
          </p:cNvPr>
          <p:cNvGrpSpPr/>
          <p:nvPr/>
        </p:nvGrpSpPr>
        <p:grpSpPr>
          <a:xfrm>
            <a:off x="7754648" y="5180025"/>
            <a:ext cx="7085057" cy="6943564"/>
            <a:chOff x="-5691366" y="5415665"/>
            <a:chExt cx="3592178" cy="3520440"/>
          </a:xfrm>
        </p:grpSpPr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18FCFC3D-1822-45CC-A1B0-BF695E49FE08}"/>
                </a:ext>
              </a:extLst>
            </p:cNvPr>
            <p:cNvSpPr/>
            <p:nvPr/>
          </p:nvSpPr>
          <p:spPr>
            <a:xfrm>
              <a:off x="-5691366" y="6037457"/>
              <a:ext cx="3566160" cy="2286000"/>
            </a:xfrm>
            <a:prstGeom prst="rect">
              <a:avLst/>
            </a:prstGeom>
            <a:solidFill>
              <a:srgbClr val="F9BA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35" name="Grupo 34">
              <a:extLst>
                <a:ext uri="{FF2B5EF4-FFF2-40B4-BE49-F238E27FC236}">
                  <a16:creationId xmlns:a16="http://schemas.microsoft.com/office/drawing/2014/main" id="{0FF2EB0A-978C-4CCB-A3D7-809BC880AE88}"/>
                </a:ext>
              </a:extLst>
            </p:cNvPr>
            <p:cNvGrpSpPr/>
            <p:nvPr/>
          </p:nvGrpSpPr>
          <p:grpSpPr>
            <a:xfrm>
              <a:off x="-5691366" y="5415665"/>
              <a:ext cx="3592178" cy="3520440"/>
              <a:chOff x="-5691366" y="5415665"/>
              <a:chExt cx="3592178" cy="3520440"/>
            </a:xfrm>
          </p:grpSpPr>
          <p:sp>
            <p:nvSpPr>
              <p:cNvPr id="24" name="Elipse 23">
                <a:extLst>
                  <a:ext uri="{FF2B5EF4-FFF2-40B4-BE49-F238E27FC236}">
                    <a16:creationId xmlns:a16="http://schemas.microsoft.com/office/drawing/2014/main" id="{4CDC0A28-F13C-4E13-B234-CF9812EB8664}"/>
                  </a:ext>
                </a:extLst>
              </p:cNvPr>
              <p:cNvSpPr/>
              <p:nvPr/>
            </p:nvSpPr>
            <p:spPr>
              <a:xfrm>
                <a:off x="-5665348" y="7710809"/>
                <a:ext cx="3566160" cy="1225296"/>
              </a:xfrm>
              <a:prstGeom prst="ellipse">
                <a:avLst/>
              </a:prstGeom>
              <a:solidFill>
                <a:srgbClr val="F9BA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grpSp>
            <p:nvGrpSpPr>
              <p:cNvPr id="34" name="Grupo 33">
                <a:extLst>
                  <a:ext uri="{FF2B5EF4-FFF2-40B4-BE49-F238E27FC236}">
                    <a16:creationId xmlns:a16="http://schemas.microsoft.com/office/drawing/2014/main" id="{E659F7D6-9220-4C03-9A79-6E52D9EC89AA}"/>
                  </a:ext>
                </a:extLst>
              </p:cNvPr>
              <p:cNvGrpSpPr/>
              <p:nvPr/>
            </p:nvGrpSpPr>
            <p:grpSpPr>
              <a:xfrm>
                <a:off x="-5691366" y="5415665"/>
                <a:ext cx="3581277" cy="3095410"/>
                <a:chOff x="-5691366" y="5415665"/>
                <a:chExt cx="3581277" cy="3095410"/>
              </a:xfrm>
            </p:grpSpPr>
            <p:sp>
              <p:nvSpPr>
                <p:cNvPr id="33" name="Elipse 32">
                  <a:extLst>
                    <a:ext uri="{FF2B5EF4-FFF2-40B4-BE49-F238E27FC236}">
                      <a16:creationId xmlns:a16="http://schemas.microsoft.com/office/drawing/2014/main" id="{87442C24-1F70-491D-81B7-AA10A3202932}"/>
                    </a:ext>
                  </a:extLst>
                </p:cNvPr>
                <p:cNvSpPr/>
                <p:nvPr/>
              </p:nvSpPr>
              <p:spPr>
                <a:xfrm>
                  <a:off x="-5691366" y="5415665"/>
                  <a:ext cx="3566160" cy="1225296"/>
                </a:xfrm>
                <a:prstGeom prst="ellipse">
                  <a:avLst/>
                </a:prstGeom>
                <a:solidFill>
                  <a:srgbClr val="E523DC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>
                    <a:solidFill>
                      <a:srgbClr val="FF6699"/>
                    </a:solidFill>
                  </a:endParaRPr>
                </a:p>
              </p:txBody>
            </p:sp>
            <p:pic>
              <p:nvPicPr>
                <p:cNvPr id="32" name="Imagen 31">
                  <a:extLst>
                    <a:ext uri="{FF2B5EF4-FFF2-40B4-BE49-F238E27FC236}">
                      <a16:creationId xmlns:a16="http://schemas.microsoft.com/office/drawing/2014/main" id="{F49AB61F-6A71-4B7C-8646-FF1CEE946B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-5691366" y="5989564"/>
                  <a:ext cx="3581277" cy="2521511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8" name="Imagen 37">
            <a:extLst>
              <a:ext uri="{FF2B5EF4-FFF2-40B4-BE49-F238E27FC236}">
                <a16:creationId xmlns:a16="http://schemas.microsoft.com/office/drawing/2014/main" id="{EEB2AA25-A4DC-4D1F-AA74-C43DB33F47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331186" y="2666620"/>
            <a:ext cx="62860" cy="3376850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22DB89BE-1A0B-4020-8F44-E5218F0AD1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2958306" y="2745868"/>
            <a:ext cx="62860" cy="337685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0369A64B-825F-4D20-9712-A6FB6576B0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2281" y="604626"/>
            <a:ext cx="3746212" cy="3209823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EA6BBED0-596E-4F77-9666-D33ED68ED9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552" y="916403"/>
            <a:ext cx="2500488" cy="4005884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F36A7C59-F4CB-466C-AF7B-E7F741ACBB77}"/>
              </a:ext>
            </a:extLst>
          </p:cNvPr>
          <p:cNvSpPr/>
          <p:nvPr/>
        </p:nvSpPr>
        <p:spPr>
          <a:xfrm>
            <a:off x="2085105" y="6712495"/>
            <a:ext cx="3151529" cy="2140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221DB7B-5CC2-49F5-94CA-DE5E9B60B5E7}"/>
              </a:ext>
            </a:extLst>
          </p:cNvPr>
          <p:cNvSpPr txBox="1"/>
          <p:nvPr/>
        </p:nvSpPr>
        <p:spPr>
          <a:xfrm>
            <a:off x="2177789" y="7023939"/>
            <a:ext cx="2859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Y aquí te dejo el cake </a:t>
            </a:r>
            <a:r>
              <a:rPr lang="es-ES" sz="2400" b="1" dirty="0" err="1">
                <a:solidFill>
                  <a:schemeClr val="bg1"/>
                </a:solidFill>
              </a:rPr>
              <a:t>topper</a:t>
            </a:r>
            <a:r>
              <a:rPr lang="es-ES" sz="2400" b="1" dirty="0">
                <a:solidFill>
                  <a:schemeClr val="bg1"/>
                </a:solidFill>
              </a:rPr>
              <a:t> armado pero tu puedes mover todas sus piezas.</a:t>
            </a:r>
          </a:p>
          <a:p>
            <a:pPr algn="ctr"/>
            <a:endParaRPr lang="es-ES" sz="2400" b="1" dirty="0">
              <a:solidFill>
                <a:schemeClr val="bg1"/>
              </a:solidFill>
            </a:endParaRPr>
          </a:p>
          <a:p>
            <a:pPr algn="ctr"/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C913FCF1-7CBA-4DAC-A00C-4C40C5199E62}"/>
              </a:ext>
            </a:extLst>
          </p:cNvPr>
          <p:cNvSpPr/>
          <p:nvPr/>
        </p:nvSpPr>
        <p:spPr>
          <a:xfrm>
            <a:off x="6999614" y="18977"/>
            <a:ext cx="3151529" cy="2140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03698A0-AC58-43C3-AC6E-F505F50D2423}"/>
              </a:ext>
            </a:extLst>
          </p:cNvPr>
          <p:cNvSpPr txBox="1"/>
          <p:nvPr/>
        </p:nvSpPr>
        <p:spPr>
          <a:xfrm>
            <a:off x="7074367" y="128386"/>
            <a:ext cx="30313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Recuerda que si la fuente se distorsiono, debes instalar la que te facilite y lo veras perfecto</a:t>
            </a:r>
          </a:p>
          <a:p>
            <a:pPr algn="ctr"/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B2E708D5-11AF-4746-B66E-40A89011B610}"/>
              </a:ext>
            </a:extLst>
          </p:cNvPr>
          <p:cNvSpPr/>
          <p:nvPr/>
        </p:nvSpPr>
        <p:spPr>
          <a:xfrm>
            <a:off x="9612100" y="2924073"/>
            <a:ext cx="3151529" cy="2140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FB61352D-ACA2-4967-AC71-B1A2C7568DDB}"/>
              </a:ext>
            </a:extLst>
          </p:cNvPr>
          <p:cNvSpPr txBox="1"/>
          <p:nvPr/>
        </p:nvSpPr>
        <p:spPr>
          <a:xfrm>
            <a:off x="9709687" y="3047079"/>
            <a:ext cx="29627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Aquí les dejo el pastel ya armado para que puedan colocar los cake </a:t>
            </a:r>
            <a:r>
              <a:rPr lang="es-ES" sz="2000" b="1" dirty="0" err="1">
                <a:solidFill>
                  <a:schemeClr val="bg1"/>
                </a:solidFill>
              </a:rPr>
              <a:t>topper</a:t>
            </a:r>
            <a:r>
              <a:rPr lang="es-ES" sz="2000" b="1" dirty="0">
                <a:solidFill>
                  <a:schemeClr val="bg1"/>
                </a:solidFill>
              </a:rPr>
              <a:t> que vayan haciendo!!! </a:t>
            </a:r>
            <a:r>
              <a:rPr lang="es-ES" sz="2000" b="1" dirty="0" err="1">
                <a:solidFill>
                  <a:schemeClr val="bg1"/>
                </a:solidFill>
              </a:rPr>
              <a:t>Ahh</a:t>
            </a:r>
            <a:r>
              <a:rPr lang="es-ES" sz="2000" b="1" dirty="0">
                <a:solidFill>
                  <a:schemeClr val="bg1"/>
                </a:solidFill>
              </a:rPr>
              <a:t> y claro que puedes cambiar los colores 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75904A56-2F50-48BB-9080-75FFB89C0175}"/>
              </a:ext>
            </a:extLst>
          </p:cNvPr>
          <p:cNvSpPr txBox="1"/>
          <p:nvPr/>
        </p:nvSpPr>
        <p:spPr>
          <a:xfrm>
            <a:off x="-61445" y="3108764"/>
            <a:ext cx="6858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0" dirty="0">
                <a:ln w="152400">
                  <a:solidFill>
                    <a:srgbClr val="D075B5"/>
                  </a:solidFill>
                </a:ln>
                <a:solidFill>
                  <a:srgbClr val="FFECF5"/>
                </a:solidFill>
                <a:latin typeface="Deadhead Script" pitchFamily="2" charset="0"/>
              </a:rPr>
              <a:t>Madison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A7C363E0-5B9E-474F-8793-D887A234958C}"/>
              </a:ext>
            </a:extLst>
          </p:cNvPr>
          <p:cNvSpPr txBox="1"/>
          <p:nvPr/>
        </p:nvSpPr>
        <p:spPr>
          <a:xfrm>
            <a:off x="-42884" y="3096812"/>
            <a:ext cx="6858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0" dirty="0">
                <a:ln w="28575">
                  <a:solidFill>
                    <a:srgbClr val="0070C0"/>
                  </a:solidFill>
                </a:ln>
                <a:solidFill>
                  <a:srgbClr val="FFECF5"/>
                </a:solidFill>
                <a:latin typeface="Deadhead Script" pitchFamily="2" charset="0"/>
              </a:rPr>
              <a:t>Madison</a:t>
            </a:r>
          </a:p>
        </p:txBody>
      </p:sp>
    </p:spTree>
    <p:extLst>
      <p:ext uri="{BB962C8B-B14F-4D97-AF65-F5344CB8AC3E}">
        <p14:creationId xmlns:p14="http://schemas.microsoft.com/office/powerpoint/2010/main" val="1099889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CBE60C9-765E-4A6C-A9EC-33E5B0BB9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96" y="200180"/>
            <a:ext cx="3746212" cy="320982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C2A31FF-6260-4BC8-A647-2638E5E59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308" y="200180"/>
            <a:ext cx="2382396" cy="130730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148DDD2-3132-4DFD-8778-51CB242D8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4575" y="1779915"/>
            <a:ext cx="2397403" cy="127975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33C5BDE-7CE9-4CE0-B591-3E256C2773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092" y="3682431"/>
            <a:ext cx="6611815" cy="4085006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28877659-44DD-4DE3-8436-841A6097FB48}"/>
              </a:ext>
            </a:extLst>
          </p:cNvPr>
          <p:cNvSpPr/>
          <p:nvPr/>
        </p:nvSpPr>
        <p:spPr>
          <a:xfrm>
            <a:off x="-3151529" y="918934"/>
            <a:ext cx="3151529" cy="2140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3B35772-A08F-4C6D-A0D6-FBAF0BE07DF6}"/>
              </a:ext>
            </a:extLst>
          </p:cNvPr>
          <p:cNvSpPr txBox="1"/>
          <p:nvPr/>
        </p:nvSpPr>
        <p:spPr>
          <a:xfrm>
            <a:off x="-3058845" y="1230378"/>
            <a:ext cx="28595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Figuras para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</a:rPr>
              <a:t>Imprimir en </a:t>
            </a:r>
            <a:r>
              <a:rPr lang="es-ES" sz="2400" b="1" dirty="0" err="1">
                <a:solidFill>
                  <a:schemeClr val="bg1"/>
                </a:solidFill>
              </a:rPr>
              <a:t>carulina</a:t>
            </a:r>
            <a:r>
              <a:rPr lang="es-ES" sz="2400" b="1" dirty="0">
                <a:solidFill>
                  <a:schemeClr val="bg1"/>
                </a:solidFill>
              </a:rPr>
              <a:t> o papel glase</a:t>
            </a:r>
          </a:p>
          <a:p>
            <a:pPr algn="ctr"/>
            <a:endParaRPr lang="es-E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502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428C354C-5B24-43AD-9AC8-8E6582BE339A}"/>
              </a:ext>
            </a:extLst>
          </p:cNvPr>
          <p:cNvSpPr/>
          <p:nvPr/>
        </p:nvSpPr>
        <p:spPr>
          <a:xfrm>
            <a:off x="4018017" y="1175309"/>
            <a:ext cx="3151529" cy="2140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F69B91D-63EB-44E3-89F9-0F7E33269BCD}"/>
              </a:ext>
            </a:extLst>
          </p:cNvPr>
          <p:cNvSpPr txBox="1"/>
          <p:nvPr/>
        </p:nvSpPr>
        <p:spPr>
          <a:xfrm>
            <a:off x="4225090" y="1276180"/>
            <a:ext cx="27373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Este es el fondo del numero 3. Puedes imprimirlo, hacerlo en cartulina o </a:t>
            </a:r>
            <a:r>
              <a:rPr lang="es-ES" sz="2400" b="1" dirty="0" err="1">
                <a:solidFill>
                  <a:schemeClr val="bg1"/>
                </a:solidFill>
              </a:rPr>
              <a:t>foami</a:t>
            </a:r>
            <a:r>
              <a:rPr lang="es-ES" sz="2400" b="1" dirty="0">
                <a:solidFill>
                  <a:schemeClr val="bg1"/>
                </a:solidFill>
              </a:rPr>
              <a:t> escarchado.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2770FAD-3074-4176-94E5-3689E7E1EA1A}"/>
              </a:ext>
            </a:extLst>
          </p:cNvPr>
          <p:cNvSpPr/>
          <p:nvPr/>
        </p:nvSpPr>
        <p:spPr>
          <a:xfrm>
            <a:off x="-506907" y="5532499"/>
            <a:ext cx="3151529" cy="2140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84A9093-114A-412F-9A27-4DE7C59348EB}"/>
              </a:ext>
            </a:extLst>
          </p:cNvPr>
          <p:cNvSpPr txBox="1"/>
          <p:nvPr/>
        </p:nvSpPr>
        <p:spPr>
          <a:xfrm>
            <a:off x="-444078" y="5787258"/>
            <a:ext cx="29444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Este es el patrón si lo vas hacer de algún material y lo vas a imprimir pues para que no gastes tanta tinta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579CE0F-D721-44D8-BC8D-AE870B6FCBA7}"/>
              </a:ext>
            </a:extLst>
          </p:cNvPr>
          <p:cNvSpPr txBox="1"/>
          <p:nvPr/>
        </p:nvSpPr>
        <p:spPr>
          <a:xfrm>
            <a:off x="580292" y="844062"/>
            <a:ext cx="3230650" cy="47089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0000" dirty="0">
                <a:ln w="76200">
                  <a:solidFill>
                    <a:srgbClr val="FFA0FF"/>
                  </a:solidFill>
                </a:ln>
                <a:solidFill>
                  <a:srgbClr val="FA2EA9"/>
                </a:solidFill>
                <a:latin typeface="Lemon/Milk" panose="020B0603050302020204" pitchFamily="34" charset="0"/>
              </a:rPr>
              <a:t>3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6E45C5B-C51D-4602-817B-348A7E74BCB6}"/>
              </a:ext>
            </a:extLst>
          </p:cNvPr>
          <p:cNvSpPr txBox="1"/>
          <p:nvPr/>
        </p:nvSpPr>
        <p:spPr>
          <a:xfrm>
            <a:off x="3587616" y="4248375"/>
            <a:ext cx="323065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0" dirty="0">
                <a:solidFill>
                  <a:srgbClr val="FA2EA9"/>
                </a:solidFill>
                <a:latin typeface="Lemon/Milk" panose="020B06030503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83156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6A85C98E-E1F7-4145-832B-956C28B8F698}"/>
              </a:ext>
            </a:extLst>
          </p:cNvPr>
          <p:cNvSpPr/>
          <p:nvPr/>
        </p:nvSpPr>
        <p:spPr>
          <a:xfrm>
            <a:off x="-3860212" y="3439695"/>
            <a:ext cx="3539373" cy="5342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DA93FB4-C1D0-46F4-BA7A-5719B4C91BC4}"/>
              </a:ext>
            </a:extLst>
          </p:cNvPr>
          <p:cNvSpPr/>
          <p:nvPr/>
        </p:nvSpPr>
        <p:spPr>
          <a:xfrm>
            <a:off x="6673046" y="2043441"/>
            <a:ext cx="5292969" cy="4719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3F4D00BD-3192-4B91-B688-F5AE2898A2F3}"/>
              </a:ext>
            </a:extLst>
          </p:cNvPr>
          <p:cNvSpPr/>
          <p:nvPr/>
        </p:nvSpPr>
        <p:spPr>
          <a:xfrm>
            <a:off x="4741529" y="6980058"/>
            <a:ext cx="514008" cy="1801949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FE6605AA-25AC-4179-97F4-FD267EDF745E}"/>
              </a:ext>
            </a:extLst>
          </p:cNvPr>
          <p:cNvSpPr/>
          <p:nvPr/>
        </p:nvSpPr>
        <p:spPr>
          <a:xfrm>
            <a:off x="1343961" y="6980058"/>
            <a:ext cx="514008" cy="1801949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92425B2-C2EB-4175-988D-7F350B1257C9}"/>
              </a:ext>
            </a:extLst>
          </p:cNvPr>
          <p:cNvSpPr txBox="1"/>
          <p:nvPr/>
        </p:nvSpPr>
        <p:spPr>
          <a:xfrm>
            <a:off x="104373" y="2012697"/>
            <a:ext cx="64359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es-ES" dirty="0"/>
              <a:t>Debes instalar la fuente que te deje en los comentarios.</a:t>
            </a:r>
          </a:p>
          <a:p>
            <a:pPr algn="ctr"/>
            <a:r>
              <a:rPr lang="es-ES" dirty="0"/>
              <a:t>2. Debe colocarle un contorno de color azul. La línea que elijas no debe ser muy gruesa.</a:t>
            </a:r>
          </a:p>
          <a:p>
            <a:pPr marL="342900" indent="-342900" algn="ctr">
              <a:buAutoNum type="arabicPeriod"/>
            </a:pPr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36912BF-C56E-44B9-8C24-31686D5FD42E}"/>
              </a:ext>
            </a:extLst>
          </p:cNvPr>
          <p:cNvSpPr txBox="1"/>
          <p:nvPr/>
        </p:nvSpPr>
        <p:spPr>
          <a:xfrm>
            <a:off x="132002" y="4508477"/>
            <a:ext cx="64359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3. Replicamos el primer nombre.</a:t>
            </a:r>
          </a:p>
          <a:p>
            <a:pPr algn="ctr"/>
            <a:r>
              <a:rPr lang="es-ES" dirty="0"/>
              <a:t>4. Elegimos la opción de grosor (Como aparece en la imagen),</a:t>
            </a:r>
          </a:p>
          <a:p>
            <a:pPr algn="ctr"/>
            <a:r>
              <a:rPr lang="es-ES" dirty="0"/>
              <a:t>Luego la opción de  más líneas y se va a desplegar la opción de FORMATO DE TEXTO.  VER IMAGEN 4.1</a:t>
            </a:r>
          </a:p>
          <a:p>
            <a:pPr algn="ctr"/>
            <a:r>
              <a:rPr lang="es-ES" dirty="0"/>
              <a:t>5. En la imagen 5.1 puedes modificar el ancho y lo colocas tan grueso como lo desees para crear la capa de fondo de las letras del nombre.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B8A7ACE-E4BB-4751-9AFE-8FCD07A18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5034" y="2275668"/>
            <a:ext cx="4788991" cy="425546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F01F834-122A-4017-BA73-9336115FE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66688" y="3603622"/>
            <a:ext cx="3188426" cy="4992237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0BDD40B-5824-4305-AC91-F06638F39163}"/>
              </a:ext>
            </a:extLst>
          </p:cNvPr>
          <p:cNvSpPr txBox="1"/>
          <p:nvPr/>
        </p:nvSpPr>
        <p:spPr>
          <a:xfrm>
            <a:off x="6394362" y="1620003"/>
            <a:ext cx="5571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IMAGEN 4.1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1DB10D2-8A3C-4B50-B2AE-CF28E2BD7A78}"/>
              </a:ext>
            </a:extLst>
          </p:cNvPr>
          <p:cNvSpPr txBox="1"/>
          <p:nvPr/>
        </p:nvSpPr>
        <p:spPr>
          <a:xfrm>
            <a:off x="-4876353" y="2915454"/>
            <a:ext cx="5571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IMAGEN 5.1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E8B6564-099C-4DFC-99A5-B8B686E2F2B1}"/>
              </a:ext>
            </a:extLst>
          </p:cNvPr>
          <p:cNvSpPr txBox="1"/>
          <p:nvPr/>
        </p:nvSpPr>
        <p:spPr>
          <a:xfrm>
            <a:off x="2116472" y="7131303"/>
            <a:ext cx="25021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6. Por último con formas geométricas creamos las patitas donde irán fijados los palitos de altura.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8DA8463-8FB4-4C92-84B9-E4010E5EDD5F}"/>
              </a:ext>
            </a:extLst>
          </p:cNvPr>
          <p:cNvSpPr txBox="1"/>
          <p:nvPr/>
        </p:nvSpPr>
        <p:spPr>
          <a:xfrm>
            <a:off x="-252897" y="2345173"/>
            <a:ext cx="6858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0" dirty="0">
                <a:ln w="152400">
                  <a:solidFill>
                    <a:srgbClr val="D075B5"/>
                  </a:solidFill>
                </a:ln>
                <a:solidFill>
                  <a:srgbClr val="FFECF5"/>
                </a:solidFill>
                <a:latin typeface="Deadhead Script" pitchFamily="2" charset="0"/>
              </a:rPr>
              <a:t>Madison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DBD241E-A29F-4604-9FEF-4F89A1E1B07C}"/>
              </a:ext>
            </a:extLst>
          </p:cNvPr>
          <p:cNvSpPr txBox="1"/>
          <p:nvPr/>
        </p:nvSpPr>
        <p:spPr>
          <a:xfrm>
            <a:off x="-61445" y="-249461"/>
            <a:ext cx="6858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0" dirty="0">
                <a:ln w="28575">
                  <a:solidFill>
                    <a:srgbClr val="0070C0"/>
                  </a:solidFill>
                </a:ln>
                <a:solidFill>
                  <a:srgbClr val="FFECF5"/>
                </a:solidFill>
                <a:latin typeface="Deadhead Script" pitchFamily="2" charset="0"/>
              </a:rPr>
              <a:t>Madison</a:t>
            </a:r>
          </a:p>
        </p:txBody>
      </p:sp>
    </p:spTree>
    <p:extLst>
      <p:ext uri="{BB962C8B-B14F-4D97-AF65-F5344CB8AC3E}">
        <p14:creationId xmlns:p14="http://schemas.microsoft.com/office/powerpoint/2010/main" val="31979678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6924</TotalTime>
  <Words>240</Words>
  <Application>Microsoft Office PowerPoint</Application>
  <PresentationFormat>Presentación en pantalla (4:3)</PresentationFormat>
  <Paragraphs>22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Deadhead Script</vt:lpstr>
      <vt:lpstr>Lemon/Milk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Karla Graterol</dc:creator>
  <cp:lastModifiedBy>Karla Graterol</cp:lastModifiedBy>
  <cp:revision>22</cp:revision>
  <cp:lastPrinted>2020-04-14T23:46:03Z</cp:lastPrinted>
  <dcterms:created xsi:type="dcterms:W3CDTF">2020-04-07T20:25:50Z</dcterms:created>
  <dcterms:modified xsi:type="dcterms:W3CDTF">2020-05-03T20:01:05Z</dcterms:modified>
</cp:coreProperties>
</file>