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68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1177"/>
    <a:srgbClr val="27BF98"/>
    <a:srgbClr val="FFECF5"/>
    <a:srgbClr val="FF99FF"/>
    <a:srgbClr val="E523DC"/>
    <a:srgbClr val="FF6699"/>
    <a:srgbClr val="F9B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0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47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58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2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70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24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432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29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63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0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292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568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0DFEB-823F-493E-8AC1-704CF9DEB2A9}" type="datetimeFigureOut">
              <a:rPr lang="es-ES" smtClean="0"/>
              <a:t>05/07/2020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C11DB-E919-4D39-9AA0-A309B6008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90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952ABE9-2694-4F61-A82F-CFDC18DDF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39" y="329184"/>
            <a:ext cx="6485521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3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E247C33-D6B3-4AB5-871D-D17057EE0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999" y="1954096"/>
            <a:ext cx="3907751" cy="57532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1AD51C37-ADBD-4D08-A213-A157755AB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151" y="3667220"/>
            <a:ext cx="1938528" cy="427346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F9D80D5-1133-4774-835B-849C5804E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4677">
            <a:off x="817311" y="643911"/>
            <a:ext cx="476223" cy="67272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F9D80D5-1133-4774-835B-849C5804E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3983" flipH="1">
            <a:off x="5791245" y="619926"/>
            <a:ext cx="479845" cy="677844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21605D59-CC4D-4B6A-A081-08954D0C44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17" y="531843"/>
            <a:ext cx="6261135" cy="1713124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214760" y="2709483"/>
            <a:ext cx="330247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 smtClean="0">
                <a:ln w="142875">
                  <a:solidFill>
                    <a:srgbClr val="FF99FF"/>
                  </a:solidFill>
                </a:ln>
                <a:solidFill>
                  <a:srgbClr val="E21177"/>
                </a:solidFill>
                <a:latin typeface="Lemon/Milk" panose="020B0603050302020204" pitchFamily="34" charset="0"/>
              </a:rPr>
              <a:t>3</a:t>
            </a:r>
            <a:endParaRPr lang="es-VE" sz="30000" dirty="0">
              <a:ln w="142875">
                <a:solidFill>
                  <a:srgbClr val="FF99FF"/>
                </a:solidFill>
              </a:ln>
              <a:solidFill>
                <a:srgbClr val="E21177"/>
              </a:solidFill>
              <a:latin typeface="Lemon/Milk" panose="020B06030503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201014" y="2697851"/>
            <a:ext cx="330247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 smtClean="0">
                <a:solidFill>
                  <a:srgbClr val="E21177"/>
                </a:solidFill>
                <a:latin typeface="Lemon/Milk" panose="020B0603050302020204" pitchFamily="34" charset="0"/>
              </a:rPr>
              <a:t>3</a:t>
            </a:r>
            <a:endParaRPr lang="es-VE" sz="30000" dirty="0">
              <a:solidFill>
                <a:srgbClr val="E21177"/>
              </a:solidFill>
              <a:latin typeface="Lemon/Milk" panose="020B06030503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1178971" y="4653955"/>
            <a:ext cx="603424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b="1" dirty="0" err="1" smtClean="0">
                <a:ln w="304800">
                  <a:solidFill>
                    <a:srgbClr val="E21177"/>
                  </a:solidFill>
                </a:ln>
                <a:solidFill>
                  <a:srgbClr val="FFECF5"/>
                </a:solidFill>
                <a:latin typeface="Deadhead Script" pitchFamily="2" charset="0"/>
              </a:rPr>
              <a:t>Eimy</a:t>
            </a:r>
            <a:endParaRPr lang="es-VE" sz="30000" b="1" dirty="0">
              <a:ln w="304800">
                <a:solidFill>
                  <a:srgbClr val="E21177"/>
                </a:solidFill>
              </a:ln>
              <a:solidFill>
                <a:srgbClr val="FFECF5"/>
              </a:solidFill>
              <a:latin typeface="Deadhead Script" pitchFamily="2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178971" y="4653955"/>
            <a:ext cx="603424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b="1" dirty="0" err="1" smtClean="0">
                <a:ln w="177800">
                  <a:solidFill>
                    <a:srgbClr val="27BF98"/>
                  </a:solidFill>
                </a:ln>
                <a:solidFill>
                  <a:srgbClr val="FFECF5"/>
                </a:solidFill>
                <a:latin typeface="Deadhead Script" pitchFamily="2" charset="0"/>
              </a:rPr>
              <a:t>Eimy</a:t>
            </a:r>
            <a:endParaRPr lang="es-VE" sz="30000" b="1" dirty="0">
              <a:ln w="177800">
                <a:solidFill>
                  <a:srgbClr val="27BF98"/>
                </a:solidFill>
              </a:ln>
              <a:solidFill>
                <a:srgbClr val="FFECF5"/>
              </a:solidFill>
              <a:latin typeface="Deadhead Script" pitchFamily="2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1181030" y="4653955"/>
            <a:ext cx="603424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b="1" dirty="0" err="1" smtClean="0">
                <a:solidFill>
                  <a:srgbClr val="FFECF5"/>
                </a:solidFill>
                <a:latin typeface="Deadhead Script" pitchFamily="2" charset="0"/>
              </a:rPr>
              <a:t>Eimy</a:t>
            </a:r>
            <a:endParaRPr lang="es-VE" sz="30000" b="1" dirty="0">
              <a:solidFill>
                <a:srgbClr val="FFECF5"/>
              </a:solidFill>
              <a:latin typeface="Deadhead Scrip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2715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1776</TotalTime>
  <Words>5</Words>
  <Application>Microsoft Office PowerPoint</Application>
  <PresentationFormat>Presentación en pantalla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Deadhead Script</vt:lpstr>
      <vt:lpstr>Lemon/Milk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Karla Graterol</dc:creator>
  <cp:lastModifiedBy>Administrator</cp:lastModifiedBy>
  <cp:revision>12</cp:revision>
  <cp:lastPrinted>2020-04-08T22:37:56Z</cp:lastPrinted>
  <dcterms:created xsi:type="dcterms:W3CDTF">2020-04-07T20:25:50Z</dcterms:created>
  <dcterms:modified xsi:type="dcterms:W3CDTF">2020-07-06T02:55:26Z</dcterms:modified>
</cp:coreProperties>
</file>