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-25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35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53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34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78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6532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56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303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374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0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69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127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8D6F-113D-4935-BE3B-E4D8F06B9C30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EFF2B-E812-43F3-B925-868F806CC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702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11C106-C138-4C97-9CF7-6A0B15C74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14" y="4519245"/>
            <a:ext cx="3294997" cy="42122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00B6E0-8EBF-444C-96EA-B4B618996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34003" y="306959"/>
            <a:ext cx="3294997" cy="42122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7CA5526-2909-4B47-9AEE-DE5DD4E5BD19}"/>
              </a:ext>
            </a:extLst>
          </p:cNvPr>
          <p:cNvSpPr txBox="1"/>
          <p:nvPr/>
        </p:nvSpPr>
        <p:spPr>
          <a:xfrm>
            <a:off x="592387" y="4664029"/>
            <a:ext cx="246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0066"/>
                </a:solidFill>
                <a:latin typeface="Unicorn Dancing" panose="02000500000000000000" pitchFamily="2" charset="0"/>
              </a:rPr>
              <a:t>GRACIAS MAMA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11CF74-FA41-43F7-B6EE-624D4299559A}"/>
              </a:ext>
            </a:extLst>
          </p:cNvPr>
          <p:cNvSpPr txBox="1"/>
          <p:nvPr/>
        </p:nvSpPr>
        <p:spPr>
          <a:xfrm>
            <a:off x="401885" y="5248804"/>
            <a:ext cx="3026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00B0F0"/>
                </a:solidFill>
                <a:latin typeface="Unicorn Dancing" panose="02000500000000000000" pitchFamily="2" charset="0"/>
              </a:rPr>
              <a:t>PORQUE AUYENTAS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27F1A24-F388-4C9C-8B7B-0C8797168117}"/>
              </a:ext>
            </a:extLst>
          </p:cNvPr>
          <p:cNvSpPr txBox="1"/>
          <p:nvPr/>
        </p:nvSpPr>
        <p:spPr>
          <a:xfrm>
            <a:off x="267746" y="5800113"/>
            <a:ext cx="30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spc="-149" dirty="0">
                <a:solidFill>
                  <a:srgbClr val="00B050"/>
                </a:solidFill>
                <a:latin typeface="SF Slapstick Comic Shaded" panose="00000400000000000000" pitchFamily="2" charset="0"/>
              </a:rPr>
              <a:t>A </a:t>
            </a:r>
            <a:r>
              <a:rPr lang="es-ES" sz="2400" spc="-149" dirty="0">
                <a:solidFill>
                  <a:srgbClr val="FF0000"/>
                </a:solidFill>
                <a:latin typeface="SF Slapstick Comic Shaded" panose="00000400000000000000" pitchFamily="2" charset="0"/>
              </a:rPr>
              <a:t>L</a:t>
            </a:r>
            <a:r>
              <a:rPr lang="es-ES" sz="2400" spc="-149" dirty="0">
                <a:solidFill>
                  <a:srgbClr val="FFC000"/>
                </a:solidFill>
                <a:latin typeface="SF Slapstick Comic Shaded" panose="00000400000000000000" pitchFamily="2" charset="0"/>
              </a:rPr>
              <a:t>O</a:t>
            </a:r>
            <a:r>
              <a:rPr lang="es-ES" sz="2400" spc="-149" dirty="0">
                <a:solidFill>
                  <a:srgbClr val="00B0F0"/>
                </a:solidFill>
                <a:latin typeface="SF Slapstick Comic Shaded" panose="00000400000000000000" pitchFamily="2" charset="0"/>
              </a:rPr>
              <a:t>S </a:t>
            </a:r>
            <a:r>
              <a:rPr lang="es-ES" sz="2400" spc="-149" dirty="0" err="1">
                <a:solidFill>
                  <a:srgbClr val="0070C0"/>
                </a:solidFill>
                <a:latin typeface="SF Slapstick Comic Shaded" panose="00000400000000000000" pitchFamily="2" charset="0"/>
              </a:rPr>
              <a:t>M</a:t>
            </a:r>
            <a:r>
              <a:rPr lang="es-ES" sz="2400" spc="-149" dirty="0" err="1">
                <a:solidFill>
                  <a:srgbClr val="FFC000"/>
                </a:solidFill>
                <a:latin typeface="SF Slapstick Comic Shaded" panose="00000400000000000000" pitchFamily="2" charset="0"/>
              </a:rPr>
              <a:t>O</a:t>
            </a:r>
            <a:r>
              <a:rPr lang="es-ES" sz="2400" spc="-149" dirty="0" err="1">
                <a:solidFill>
                  <a:srgbClr val="FF0066"/>
                </a:solidFill>
                <a:latin typeface="SF Slapstick Comic Shaded" panose="00000400000000000000" pitchFamily="2" charset="0"/>
              </a:rPr>
              <a:t>N</a:t>
            </a:r>
            <a:r>
              <a:rPr lang="es-ES" sz="2400" spc="-149" dirty="0" err="1">
                <a:solidFill>
                  <a:srgbClr val="00B050"/>
                </a:solidFill>
                <a:latin typeface="SF Slapstick Comic Shaded" panose="00000400000000000000" pitchFamily="2" charset="0"/>
              </a:rPr>
              <a:t>S</a:t>
            </a:r>
            <a:r>
              <a:rPr lang="es-ES" sz="2400" spc="-149" dirty="0" err="1">
                <a:solidFill>
                  <a:srgbClr val="00B0F0"/>
                </a:solidFill>
                <a:latin typeface="SF Slapstick Comic Shaded" panose="00000400000000000000" pitchFamily="2" charset="0"/>
              </a:rPr>
              <a:t>t</a:t>
            </a:r>
            <a:r>
              <a:rPr lang="es-ES" sz="2400" spc="-149" dirty="0" err="1">
                <a:solidFill>
                  <a:srgbClr val="FF0000"/>
                </a:solidFill>
                <a:latin typeface="SF Slapstick Comic Shaded" panose="00000400000000000000" pitchFamily="2" charset="0"/>
              </a:rPr>
              <a:t>r</a:t>
            </a:r>
            <a:r>
              <a:rPr lang="es-ES" sz="2400" spc="-149" dirty="0" err="1">
                <a:solidFill>
                  <a:srgbClr val="FFC000"/>
                </a:solidFill>
                <a:latin typeface="SF Slapstick Comic Shaded" panose="00000400000000000000" pitchFamily="2" charset="0"/>
              </a:rPr>
              <a:t>U</a:t>
            </a:r>
            <a:r>
              <a:rPr lang="es-ES" sz="2400" spc="-149" dirty="0" err="1">
                <a:solidFill>
                  <a:srgbClr val="7030A0"/>
                </a:solidFill>
                <a:latin typeface="SF Slapstick Comic Shaded" panose="00000400000000000000" pitchFamily="2" charset="0"/>
              </a:rPr>
              <a:t>o</a:t>
            </a:r>
            <a:r>
              <a:rPr lang="es-ES" sz="2400" spc="-149" dirty="0" err="1">
                <a:solidFill>
                  <a:srgbClr val="92D050"/>
                </a:solidFill>
                <a:latin typeface="SF Slapstick Comic Shaded" panose="00000400000000000000" pitchFamily="2" charset="0"/>
              </a:rPr>
              <a:t>S</a:t>
            </a:r>
            <a:endParaRPr lang="es-ES" sz="2400" spc="-149" dirty="0">
              <a:solidFill>
                <a:srgbClr val="92D050"/>
              </a:solidFill>
              <a:latin typeface="SF Slapstick Comic Shaded" panose="000004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763DAB9-93D2-4DC9-8F1A-DEAFA885C307}"/>
              </a:ext>
            </a:extLst>
          </p:cNvPr>
          <p:cNvSpPr txBox="1"/>
          <p:nvPr/>
        </p:nvSpPr>
        <p:spPr>
          <a:xfrm rot="151890">
            <a:off x="400372" y="6285651"/>
            <a:ext cx="1129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B050"/>
                </a:solidFill>
                <a:latin typeface="Unicorn Dancing" panose="02000500000000000000" pitchFamily="2" charset="0"/>
              </a:rPr>
              <a:t>Por contarme </a:t>
            </a:r>
          </a:p>
          <a:p>
            <a:pPr algn="ctr"/>
            <a:r>
              <a:rPr lang="es-ES" sz="1200" b="1" dirty="0">
                <a:solidFill>
                  <a:srgbClr val="00B050"/>
                </a:solidFill>
                <a:latin typeface="Unicorn Dancing" panose="02000500000000000000" pitchFamily="2" charset="0"/>
              </a:rPr>
              <a:t>cuentos antes </a:t>
            </a:r>
          </a:p>
          <a:p>
            <a:pPr algn="ctr"/>
            <a:r>
              <a:rPr lang="es-ES" sz="1200" b="1" dirty="0">
                <a:solidFill>
                  <a:srgbClr val="00B050"/>
                </a:solidFill>
                <a:latin typeface="Unicorn Dancing" panose="02000500000000000000" pitchFamily="2" charset="0"/>
              </a:rPr>
              <a:t>de dormir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9B17045-1694-4557-B166-729FECDB0AAF}"/>
              </a:ext>
            </a:extLst>
          </p:cNvPr>
          <p:cNvSpPr txBox="1"/>
          <p:nvPr/>
        </p:nvSpPr>
        <p:spPr>
          <a:xfrm rot="151890">
            <a:off x="252713" y="7078470"/>
            <a:ext cx="1424638" cy="739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1" b="1" dirty="0">
                <a:solidFill>
                  <a:srgbClr val="0070C0"/>
                </a:solidFill>
                <a:latin typeface="Unicorn Dancing" panose="02000500000000000000" pitchFamily="2" charset="0"/>
              </a:rPr>
              <a:t>Porque no </a:t>
            </a:r>
          </a:p>
          <a:p>
            <a:pPr algn="ctr"/>
            <a:r>
              <a:rPr lang="es-ES" sz="1401" b="1" dirty="0">
                <a:solidFill>
                  <a:srgbClr val="0070C0"/>
                </a:solidFill>
                <a:latin typeface="Unicorn Dancing" panose="02000500000000000000" pitchFamily="2" charset="0"/>
              </a:rPr>
              <a:t>Dejas Que me rinda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8855C22-B908-41E6-957A-1EF7CA27914A}"/>
              </a:ext>
            </a:extLst>
          </p:cNvPr>
          <p:cNvSpPr txBox="1"/>
          <p:nvPr/>
        </p:nvSpPr>
        <p:spPr>
          <a:xfrm>
            <a:off x="325686" y="7930503"/>
            <a:ext cx="3026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FF0066"/>
                </a:solidFill>
                <a:latin typeface="Unicorn Dancing" panose="02000500000000000000" pitchFamily="2" charset="0"/>
              </a:rPr>
              <a:t>Por ser mi Reina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4730101-9B54-4358-A475-B94C8BFECC71}"/>
              </a:ext>
            </a:extLst>
          </p:cNvPr>
          <p:cNvSpPr txBox="1"/>
          <p:nvPr/>
        </p:nvSpPr>
        <p:spPr>
          <a:xfrm rot="21362552">
            <a:off x="1767916" y="6468044"/>
            <a:ext cx="142463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Y… es que con</a:t>
            </a:r>
          </a:p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Sólo mirarme</a:t>
            </a:r>
          </a:p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Puedes saber</a:t>
            </a:r>
          </a:p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Lo que me pasa</a:t>
            </a:r>
          </a:p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mamita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BAA2114-E7E4-4E89-AAEA-48CEB6983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9180">
            <a:off x="2912105" y="7926741"/>
            <a:ext cx="224457" cy="18333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49AF73A-64AE-4FD4-8D14-E595E7EDF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519" y="4490828"/>
            <a:ext cx="3314012" cy="424070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25DFE35-6763-4E7E-B578-1AF5BB571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519" y="317934"/>
            <a:ext cx="3314012" cy="401363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88E0A3D-BB7A-4EC5-8C5A-7C25D55F2C4B}"/>
              </a:ext>
            </a:extLst>
          </p:cNvPr>
          <p:cNvSpPr txBox="1"/>
          <p:nvPr/>
        </p:nvSpPr>
        <p:spPr>
          <a:xfrm rot="10800000">
            <a:off x="449676" y="1883712"/>
            <a:ext cx="246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0066"/>
                </a:solidFill>
                <a:latin typeface="Unicorn Dancing" panose="02000500000000000000" pitchFamily="2" charset="0"/>
              </a:rPr>
              <a:t>Dia de la</a:t>
            </a:r>
          </a:p>
          <a:p>
            <a:pPr algn="ctr"/>
            <a:r>
              <a:rPr lang="es-ES" sz="3200" b="1" dirty="0">
                <a:solidFill>
                  <a:srgbClr val="FF0066"/>
                </a:solidFill>
                <a:latin typeface="Unicorn Dancing" panose="02000500000000000000" pitchFamily="2" charset="0"/>
              </a:rPr>
              <a:t>Madre 2020</a:t>
            </a:r>
          </a:p>
        </p:txBody>
      </p:sp>
    </p:spTree>
    <p:extLst>
      <p:ext uri="{BB962C8B-B14F-4D97-AF65-F5344CB8AC3E}">
        <p14:creationId xmlns:p14="http://schemas.microsoft.com/office/powerpoint/2010/main" val="137512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1FC63D80-9D18-4F78-A03E-BE0E4A7DB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9627" y="366448"/>
            <a:ext cx="3324024" cy="424939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B56561A-F968-426B-AAAB-9F9C59C9B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7" y="4664029"/>
            <a:ext cx="3324024" cy="424939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3BF2A4-3F7E-4DB7-87CB-E8FA87272242}"/>
              </a:ext>
            </a:extLst>
          </p:cNvPr>
          <p:cNvSpPr txBox="1"/>
          <p:nvPr/>
        </p:nvSpPr>
        <p:spPr>
          <a:xfrm>
            <a:off x="391308" y="4940569"/>
            <a:ext cx="246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GRACIAS </a:t>
            </a:r>
          </a:p>
          <a:p>
            <a:pPr algn="ctr"/>
            <a:r>
              <a:rPr lang="es-E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MAMItA</a:t>
            </a:r>
            <a:r>
              <a:rPr lang="es-E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 </a:t>
            </a:r>
            <a:r>
              <a:rPr lang="es-E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BEllA</a:t>
            </a:r>
            <a:endParaRPr lang="es-ES" sz="3200" b="1" dirty="0">
              <a:solidFill>
                <a:schemeClr val="tx1">
                  <a:lumMod val="85000"/>
                  <a:lumOff val="15000"/>
                </a:schemeClr>
              </a:solidFill>
              <a:latin typeface="Unicorn Dancing" panose="020005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45AE11-B4D0-426E-9552-098FCAB2A75E}"/>
              </a:ext>
            </a:extLst>
          </p:cNvPr>
          <p:cNvSpPr txBox="1"/>
          <p:nvPr/>
        </p:nvSpPr>
        <p:spPr>
          <a:xfrm rot="151890">
            <a:off x="209794" y="6330217"/>
            <a:ext cx="1498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rgbClr val="FF007F"/>
                </a:solidFill>
                <a:latin typeface="Unicorn Dancing" panose="02000500000000000000" pitchFamily="2" charset="0"/>
              </a:rPr>
              <a:t>Por charlas</a:t>
            </a:r>
            <a:r>
              <a:rPr lang="es-ES" sz="1000" b="1" dirty="0">
                <a:solidFill>
                  <a:srgbClr val="FF007F"/>
                </a:solidFill>
                <a:latin typeface="Sunshine" panose="02000500000000000000" pitchFamily="2" charset="0"/>
              </a:rPr>
              <a:t>,</a:t>
            </a:r>
          </a:p>
          <a:p>
            <a:pPr algn="ctr"/>
            <a:r>
              <a:rPr lang="es-ES" sz="1000" b="1" dirty="0">
                <a:solidFill>
                  <a:srgbClr val="FF007F"/>
                </a:solidFill>
                <a:latin typeface="Unicorn Dancing" panose="02000500000000000000" pitchFamily="2" charset="0"/>
              </a:rPr>
              <a:t>Consejos y Bla </a:t>
            </a:r>
            <a:r>
              <a:rPr lang="es-ES" sz="1000" b="1" dirty="0" err="1">
                <a:solidFill>
                  <a:srgbClr val="FF007F"/>
                </a:solidFill>
                <a:latin typeface="Unicorn Dancing" panose="02000500000000000000" pitchFamily="2" charset="0"/>
              </a:rPr>
              <a:t>bla</a:t>
            </a:r>
            <a:r>
              <a:rPr lang="es-ES" sz="1000" b="1" dirty="0">
                <a:solidFill>
                  <a:srgbClr val="FF007F"/>
                </a:solidFill>
                <a:latin typeface="Unicorn Dancing" panose="02000500000000000000" pitchFamily="2" charset="0"/>
              </a:rPr>
              <a:t> </a:t>
            </a:r>
            <a:r>
              <a:rPr lang="es-ES" sz="1000" b="1" dirty="0" err="1">
                <a:solidFill>
                  <a:srgbClr val="FF007F"/>
                </a:solidFill>
                <a:latin typeface="Unicorn Dancing" panose="02000500000000000000" pitchFamily="2" charset="0"/>
              </a:rPr>
              <a:t>bla</a:t>
            </a:r>
            <a:endParaRPr lang="es-ES" sz="1000" b="1" dirty="0">
              <a:solidFill>
                <a:srgbClr val="FF007F"/>
              </a:solidFill>
              <a:latin typeface="Unicorn Dancing" panose="020005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022F86D-B14E-4D35-B099-12EE77A83E0E}"/>
              </a:ext>
            </a:extLst>
          </p:cNvPr>
          <p:cNvSpPr txBox="1"/>
          <p:nvPr/>
        </p:nvSpPr>
        <p:spPr>
          <a:xfrm rot="151890">
            <a:off x="215018" y="6952652"/>
            <a:ext cx="1424638" cy="739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1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POR QUERERME</a:t>
            </a:r>
          </a:p>
          <a:p>
            <a:pPr algn="ctr"/>
            <a:r>
              <a:rPr lang="es-ES" sz="1401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TAL Y como</a:t>
            </a:r>
          </a:p>
          <a:p>
            <a:pPr algn="ctr"/>
            <a:r>
              <a:rPr lang="es-ES" sz="1401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soY</a:t>
            </a:r>
            <a:endParaRPr lang="es-ES" sz="1401" b="1" dirty="0">
              <a:solidFill>
                <a:schemeClr val="tx1">
                  <a:lumMod val="85000"/>
                  <a:lumOff val="15000"/>
                </a:schemeClr>
              </a:solidFill>
              <a:latin typeface="Unicorn Dancing" panose="020005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951146-EA48-498A-B9B3-B2343A15D643}"/>
              </a:ext>
            </a:extLst>
          </p:cNvPr>
          <p:cNvSpPr txBox="1"/>
          <p:nvPr/>
        </p:nvSpPr>
        <p:spPr>
          <a:xfrm>
            <a:off x="576562" y="8025724"/>
            <a:ext cx="2490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>
                <a:solidFill>
                  <a:srgbClr val="FF0066"/>
                </a:solidFill>
                <a:latin typeface="Unicorn Dancing" panose="02000500000000000000" pitchFamily="2" charset="0"/>
              </a:rPr>
              <a:t>Por ser mi maestra</a:t>
            </a:r>
            <a:br>
              <a:rPr lang="es-ES" sz="1600" dirty="0">
                <a:solidFill>
                  <a:srgbClr val="FF0066"/>
                </a:solidFill>
                <a:latin typeface="Unicorn Dancing" panose="02000500000000000000" pitchFamily="2" charset="0"/>
              </a:rPr>
            </a:br>
            <a:r>
              <a:rPr lang="es-ES" sz="1600" dirty="0">
                <a:solidFill>
                  <a:srgbClr val="FF0066"/>
                </a:solidFill>
                <a:latin typeface="Unicorn Dancing" panose="02000500000000000000" pitchFamily="2" charset="0"/>
              </a:rPr>
              <a:t>POR CREER EN MI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FB77606-603A-47CE-8D18-F931DDD3F3D9}"/>
              </a:ext>
            </a:extLst>
          </p:cNvPr>
          <p:cNvSpPr txBox="1"/>
          <p:nvPr/>
        </p:nvSpPr>
        <p:spPr>
          <a:xfrm rot="21362552">
            <a:off x="1696598" y="6356909"/>
            <a:ext cx="142463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Por ir</a:t>
            </a:r>
            <a:r>
              <a:rPr lang="es-ES" sz="15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 venir</a:t>
            </a:r>
            <a:r>
              <a:rPr lang="es-ES" sz="15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ctr"/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Llevarme</a:t>
            </a:r>
            <a:r>
              <a:rPr lang="es-ES" sz="15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</a:t>
            </a:r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 recogerme</a:t>
            </a:r>
            <a:r>
              <a:rPr lang="es-ES" sz="15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</a:t>
            </a:r>
            <a:b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</a:br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esperarme</a:t>
            </a:r>
            <a:r>
              <a:rPr lang="es-ES" sz="15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</a:t>
            </a:r>
            <a:r>
              <a:rPr lang="es-ES" sz="1500" b="1" dirty="0">
                <a:solidFill>
                  <a:srgbClr val="0070C0"/>
                </a:solidFill>
                <a:latin typeface="Unicorn Dancing" panose="02000500000000000000" pitchFamily="2" charset="0"/>
              </a:rPr>
              <a:t> acompañarme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9A80936-725B-4766-86F3-084D72706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5223">
            <a:off x="334294" y="7868339"/>
            <a:ext cx="896995" cy="81393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392BECB-4167-4B0F-AB11-4EB49BF209D8}"/>
              </a:ext>
            </a:extLst>
          </p:cNvPr>
          <p:cNvSpPr txBox="1"/>
          <p:nvPr/>
        </p:nvSpPr>
        <p:spPr>
          <a:xfrm rot="10800000">
            <a:off x="420842" y="1140762"/>
            <a:ext cx="246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Dia de la</a:t>
            </a:r>
          </a:p>
          <a:p>
            <a:pPr algn="ctr"/>
            <a:r>
              <a:rPr lang="es-E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Madre 2020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5FDF4C2-3277-4754-BBAD-CD3AD7F28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8050" y="366448"/>
            <a:ext cx="3332424" cy="426525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449020A-E1AA-49D4-871E-9CBDA7BD8BB0}"/>
              </a:ext>
            </a:extLst>
          </p:cNvPr>
          <p:cNvSpPr txBox="1"/>
          <p:nvPr/>
        </p:nvSpPr>
        <p:spPr>
          <a:xfrm>
            <a:off x="3448050" y="921687"/>
            <a:ext cx="3296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GRACIAS </a:t>
            </a:r>
          </a:p>
          <a:p>
            <a:pPr algn="ctr"/>
            <a:r>
              <a:rPr lang="es-E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Por Dármelo TODO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1C094935-3F75-49C3-AC00-E33A20EE0F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1311" y="4664029"/>
            <a:ext cx="3332424" cy="404432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A50929C-4407-4810-91AC-8B05FF1E4230}"/>
              </a:ext>
            </a:extLst>
          </p:cNvPr>
          <p:cNvSpPr txBox="1"/>
          <p:nvPr/>
        </p:nvSpPr>
        <p:spPr>
          <a:xfrm>
            <a:off x="3484351" y="7307798"/>
            <a:ext cx="32961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Por las vacaciones</a:t>
            </a:r>
          </a:p>
          <a:p>
            <a:pPr algn="ctr"/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Las fiestas de cumple</a:t>
            </a:r>
          </a:p>
          <a:p>
            <a:pPr algn="ctr"/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nicorn Dancing" panose="02000500000000000000" pitchFamily="2" charset="0"/>
              </a:rPr>
              <a:t>Mi primera Bici…</a:t>
            </a:r>
          </a:p>
        </p:txBody>
      </p:sp>
    </p:spTree>
    <p:extLst>
      <p:ext uri="{BB962C8B-B14F-4D97-AF65-F5344CB8AC3E}">
        <p14:creationId xmlns:p14="http://schemas.microsoft.com/office/powerpoint/2010/main" val="2974137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101</Words>
  <Application>Microsoft Office PowerPoint</Application>
  <PresentationFormat>Presentación en pantalla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SF Slapstick Comic Shaded</vt:lpstr>
      <vt:lpstr>Sunshine</vt:lpstr>
      <vt:lpstr>Tahoma</vt:lpstr>
      <vt:lpstr>Unicorn Dancing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Graterol</dc:creator>
  <cp:lastModifiedBy>Karla Graterol</cp:lastModifiedBy>
  <cp:revision>4</cp:revision>
  <dcterms:created xsi:type="dcterms:W3CDTF">2020-05-04T18:42:07Z</dcterms:created>
  <dcterms:modified xsi:type="dcterms:W3CDTF">2020-05-04T19:40:55Z</dcterms:modified>
</cp:coreProperties>
</file>