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150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8536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2377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9172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4417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07380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2067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720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03416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2574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646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0832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CC945-D1D1-4578-8172-DC58CE1DE014}" type="datetimeFigureOut">
              <a:rPr lang="es-VE" smtClean="0"/>
              <a:t>3/8/2020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8BF34-CD18-4E64-AC7D-81CA87E387A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3400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ángulo redondeado 40"/>
          <p:cNvSpPr/>
          <p:nvPr/>
        </p:nvSpPr>
        <p:spPr>
          <a:xfrm>
            <a:off x="4530496" y="7346426"/>
            <a:ext cx="465826" cy="15118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redondeado 39"/>
          <p:cNvSpPr/>
          <p:nvPr/>
        </p:nvSpPr>
        <p:spPr>
          <a:xfrm>
            <a:off x="1656272" y="7341736"/>
            <a:ext cx="465826" cy="15118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2277254" y="-277487"/>
            <a:ext cx="2522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0000" dirty="0" smtClean="0">
                <a:ln w="190500">
                  <a:solidFill>
                    <a:schemeClr val="tx1"/>
                  </a:solidFill>
                </a:ln>
                <a:latin typeface="Porky's" panose="00000700000000000000" pitchFamily="2" charset="0"/>
              </a:rPr>
              <a:t>5</a:t>
            </a:r>
            <a:endParaRPr lang="es-VE" sz="30000" dirty="0">
              <a:ln w="190500">
                <a:solidFill>
                  <a:schemeClr val="tx1"/>
                </a:solidFill>
              </a:ln>
              <a:latin typeface="Porky's" panose="00000700000000000000" pitchFamily="2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2291119" y="-261572"/>
            <a:ext cx="2522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0000" dirty="0" smtClean="0">
                <a:blipFill>
                  <a:blip r:embed="rId2"/>
                  <a:stretch>
                    <a:fillRect/>
                  </a:stretch>
                </a:blipFill>
                <a:latin typeface="Porky's" panose="00000700000000000000" pitchFamily="2" charset="0"/>
              </a:rPr>
              <a:t>5</a:t>
            </a:r>
            <a:endParaRPr lang="es-VE" sz="30000" dirty="0">
              <a:blipFill>
                <a:blip r:embed="rId2"/>
                <a:stretch>
                  <a:fillRect/>
                </a:stretch>
              </a:blipFill>
              <a:latin typeface="Porky's" panose="00000700000000000000" pitchFamily="2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86" y="548034"/>
            <a:ext cx="2176461" cy="338967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80" y="3142460"/>
            <a:ext cx="4479550" cy="382872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864" y="3338202"/>
            <a:ext cx="3639627" cy="193869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0620" y="4616616"/>
            <a:ext cx="1292464" cy="287756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2155" y="4915346"/>
            <a:ext cx="2493480" cy="228010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57201" y="6548671"/>
            <a:ext cx="63317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0" dirty="0" smtClean="0">
                <a:ln w="342900">
                  <a:solidFill>
                    <a:schemeClr val="tx1"/>
                  </a:solidFill>
                </a:ln>
                <a:latin typeface="Back to Black Demo" pitchFamily="2" charset="0"/>
              </a:rPr>
              <a:t>Santiago</a:t>
            </a:r>
            <a:endParaRPr lang="es-VE" sz="12000" dirty="0">
              <a:ln w="342900">
                <a:solidFill>
                  <a:schemeClr val="tx1"/>
                </a:solidFill>
              </a:ln>
              <a:latin typeface="Back to Black Demo" pitchFamily="2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47906" y="6542581"/>
            <a:ext cx="63317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0" dirty="0" smtClean="0">
                <a:ln w="152400">
                  <a:solidFill>
                    <a:schemeClr val="bg1"/>
                  </a:solidFill>
                </a:ln>
                <a:latin typeface="Back to Black Demo" pitchFamily="2" charset="0"/>
              </a:rPr>
              <a:t>Santiago</a:t>
            </a:r>
            <a:endParaRPr lang="es-VE" sz="12000" dirty="0">
              <a:ln w="152400">
                <a:solidFill>
                  <a:schemeClr val="bg1"/>
                </a:solidFill>
              </a:ln>
              <a:latin typeface="Back to Black Demo" pitchFamily="2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44518" y="6532489"/>
            <a:ext cx="63317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0" dirty="0" smtClean="0">
                <a:solidFill>
                  <a:srgbClr val="FFC000"/>
                </a:solidFill>
                <a:latin typeface="Back to Black Demo" pitchFamily="2" charset="0"/>
              </a:rPr>
              <a:t>Santiago</a:t>
            </a:r>
            <a:endParaRPr lang="es-VE" sz="12000" dirty="0">
              <a:solidFill>
                <a:srgbClr val="FFC000"/>
              </a:solidFill>
              <a:latin typeface="Back to Black Demo" pitchFamily="2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 rot="369285">
            <a:off x="2848355" y="3572817"/>
            <a:ext cx="336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3600" dirty="0" smtClean="0">
                <a:solidFill>
                  <a:schemeClr val="accent1">
                    <a:lumMod val="50000"/>
                  </a:schemeClr>
                </a:solidFill>
                <a:latin typeface="AR CHRISTY" panose="02000000000000000000" pitchFamily="2" charset="0"/>
              </a:rPr>
              <a:t>Feliz </a:t>
            </a:r>
          </a:p>
        </p:txBody>
      </p:sp>
      <p:sp>
        <p:nvSpPr>
          <p:cNvPr id="30" name="CuadroTexto 29"/>
          <p:cNvSpPr txBox="1"/>
          <p:nvPr/>
        </p:nvSpPr>
        <p:spPr>
          <a:xfrm rot="369285">
            <a:off x="2834153" y="3960691"/>
            <a:ext cx="336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3600" dirty="0" smtClean="0">
                <a:solidFill>
                  <a:schemeClr val="accent1">
                    <a:lumMod val="50000"/>
                  </a:schemeClr>
                </a:solidFill>
                <a:latin typeface="AR CHRISTY" panose="02000000000000000000" pitchFamily="2" charset="0"/>
              </a:rPr>
              <a:t>Cumpleaños</a:t>
            </a:r>
            <a:endParaRPr lang="es-VE" sz="3600" dirty="0">
              <a:solidFill>
                <a:schemeClr val="accent1">
                  <a:lumMod val="50000"/>
                </a:schemeClr>
              </a:solidFill>
              <a:latin typeface="AR CHRISTY" panose="02000000000000000000" pitchFamily="2" charset="0"/>
            </a:endParaRPr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304" y="2916533"/>
            <a:ext cx="688908" cy="682811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89667" y="4491224"/>
            <a:ext cx="1335140" cy="1018120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56350" y="1395650"/>
            <a:ext cx="2871465" cy="2603218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61495" y="935394"/>
            <a:ext cx="1469263" cy="1121761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0081" y="1593262"/>
            <a:ext cx="688908" cy="682811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35600" y="336227"/>
            <a:ext cx="130465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</TotalTime>
  <Words>7</Words>
  <Application>Microsoft Office PowerPoint</Application>
  <PresentationFormat>Carta (216 x 279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 CHRISTY</vt:lpstr>
      <vt:lpstr>Arial</vt:lpstr>
      <vt:lpstr>Back to Black Demo</vt:lpstr>
      <vt:lpstr>Calibri</vt:lpstr>
      <vt:lpstr>Calibri Light</vt:lpstr>
      <vt:lpstr>Porky's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Administrator</dc:creator>
  <cp:lastModifiedBy>Administrator</cp:lastModifiedBy>
  <cp:revision>6</cp:revision>
  <dcterms:created xsi:type="dcterms:W3CDTF">2020-08-03T05:11:26Z</dcterms:created>
  <dcterms:modified xsi:type="dcterms:W3CDTF">2020-08-03T13:24:10Z</dcterms:modified>
</cp:coreProperties>
</file>