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</p:sldIdLst>
  <p:sldSz cx="6858000" cy="9144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623"/>
    <a:srgbClr val="1B699D"/>
    <a:srgbClr val="D59B0F"/>
    <a:srgbClr val="0687C1"/>
    <a:srgbClr val="1A6699"/>
    <a:srgbClr val="0099E0"/>
    <a:srgbClr val="399ED1"/>
    <a:srgbClr val="50D3DD"/>
    <a:srgbClr val="FFDA00"/>
    <a:srgbClr val="439ED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674" autoAdjust="0"/>
    <p:restoredTop sz="94660"/>
  </p:normalViewPr>
  <p:slideViewPr>
    <p:cSldViewPr snapToGrid="0">
      <p:cViewPr varScale="1">
        <p:scale>
          <a:sx n="56" d="100"/>
          <a:sy n="56" d="100"/>
        </p:scale>
        <p:origin x="2280" y="1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4E0CC4-8ECD-4B76-8A7B-C6D155136E94}" type="datetimeFigureOut">
              <a:rPr lang="es-ES" smtClean="0"/>
              <a:t>06/10/2020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49D963-C5AA-4C5B-8805-4DCE342792C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336869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4E0CC4-8ECD-4B76-8A7B-C6D155136E94}" type="datetimeFigureOut">
              <a:rPr lang="es-ES" smtClean="0"/>
              <a:t>06/10/2020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49D963-C5AA-4C5B-8805-4DCE342792C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955385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4E0CC4-8ECD-4B76-8A7B-C6D155136E94}" type="datetimeFigureOut">
              <a:rPr lang="es-ES" smtClean="0"/>
              <a:t>06/10/2020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49D963-C5AA-4C5B-8805-4DCE342792C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005051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4E0CC4-8ECD-4B76-8A7B-C6D155136E94}" type="datetimeFigureOut">
              <a:rPr lang="es-ES" smtClean="0"/>
              <a:t>06/10/2020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49D963-C5AA-4C5B-8805-4DCE342792C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99489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4E0CC4-8ECD-4B76-8A7B-C6D155136E94}" type="datetimeFigureOut">
              <a:rPr lang="es-ES" smtClean="0"/>
              <a:t>06/10/2020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49D963-C5AA-4C5B-8805-4DCE342792C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122776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4E0CC4-8ECD-4B76-8A7B-C6D155136E94}" type="datetimeFigureOut">
              <a:rPr lang="es-ES" smtClean="0"/>
              <a:t>06/10/2020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49D963-C5AA-4C5B-8805-4DCE342792C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295602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4E0CC4-8ECD-4B76-8A7B-C6D155136E94}" type="datetimeFigureOut">
              <a:rPr lang="es-ES" smtClean="0"/>
              <a:t>06/10/2020</a:t>
            </a:fld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49D963-C5AA-4C5B-8805-4DCE342792C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038866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4E0CC4-8ECD-4B76-8A7B-C6D155136E94}" type="datetimeFigureOut">
              <a:rPr lang="es-ES" smtClean="0"/>
              <a:t>06/10/2020</a:t>
            </a:fld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49D963-C5AA-4C5B-8805-4DCE342792C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804297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4E0CC4-8ECD-4B76-8A7B-C6D155136E94}" type="datetimeFigureOut">
              <a:rPr lang="es-ES" smtClean="0"/>
              <a:t>06/10/2020</a:t>
            </a:fld>
            <a:endParaRPr lang="es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49D963-C5AA-4C5B-8805-4DCE342792C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852588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4E0CC4-8ECD-4B76-8A7B-C6D155136E94}" type="datetimeFigureOut">
              <a:rPr lang="es-ES" smtClean="0"/>
              <a:t>06/10/2020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49D963-C5AA-4C5B-8805-4DCE342792C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186160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4E0CC4-8ECD-4B76-8A7B-C6D155136E94}" type="datetimeFigureOut">
              <a:rPr lang="es-ES" smtClean="0"/>
              <a:t>06/10/2020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49D963-C5AA-4C5B-8805-4DCE342792C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095238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4E0CC4-8ECD-4B76-8A7B-C6D155136E94}" type="datetimeFigureOut">
              <a:rPr lang="es-ES" smtClean="0"/>
              <a:t>06/10/2020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49D963-C5AA-4C5B-8805-4DCE342792C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493877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Rectángulo redondeado 60"/>
          <p:cNvSpPr/>
          <p:nvPr/>
        </p:nvSpPr>
        <p:spPr>
          <a:xfrm>
            <a:off x="3059902" y="7056319"/>
            <a:ext cx="628650" cy="1733550"/>
          </a:xfrm>
          <a:prstGeom prst="roundRect">
            <a:avLst/>
          </a:prstGeom>
          <a:solidFill>
            <a:srgbClr val="1A66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pic>
        <p:nvPicPr>
          <p:cNvPr id="49" name="Imagen 4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15659" y="-477511"/>
            <a:ext cx="6858000" cy="6418677"/>
          </a:xfrm>
          <a:prstGeom prst="rect">
            <a:avLst/>
          </a:prstGeom>
        </p:spPr>
      </p:pic>
      <p:pic>
        <p:nvPicPr>
          <p:cNvPr id="39" name="Imagen 3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764" y="291920"/>
            <a:ext cx="6096012" cy="6096012"/>
          </a:xfrm>
          <a:prstGeom prst="rect">
            <a:avLst/>
          </a:prstGeom>
        </p:spPr>
      </p:pic>
      <p:pic>
        <p:nvPicPr>
          <p:cNvPr id="44" name="Imagen 4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9000" y="3339926"/>
            <a:ext cx="3914780" cy="3630068"/>
          </a:xfrm>
          <a:prstGeom prst="rect">
            <a:avLst/>
          </a:prstGeom>
        </p:spPr>
      </p:pic>
      <p:pic>
        <p:nvPicPr>
          <p:cNvPr id="42" name="Imagen 4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976" y="3258806"/>
            <a:ext cx="2943224" cy="3569104"/>
          </a:xfrm>
          <a:prstGeom prst="rect">
            <a:avLst/>
          </a:prstGeom>
        </p:spPr>
      </p:pic>
      <p:grpSp>
        <p:nvGrpSpPr>
          <p:cNvPr id="48" name="Grupo 47"/>
          <p:cNvGrpSpPr/>
          <p:nvPr/>
        </p:nvGrpSpPr>
        <p:grpSpPr>
          <a:xfrm>
            <a:off x="0" y="6032616"/>
            <a:ext cx="6858000" cy="2784244"/>
            <a:chOff x="0" y="5765916"/>
            <a:chExt cx="6858000" cy="2784244"/>
          </a:xfrm>
        </p:grpSpPr>
        <p:pic>
          <p:nvPicPr>
            <p:cNvPr id="38" name="Imagen 37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5765916"/>
              <a:ext cx="6858000" cy="2784244"/>
            </a:xfrm>
            <a:prstGeom prst="rect">
              <a:avLst/>
            </a:prstGeom>
          </p:spPr>
        </p:pic>
        <p:sp>
          <p:nvSpPr>
            <p:cNvPr id="40" name="CuadroTexto 39"/>
            <p:cNvSpPr txBox="1"/>
            <p:nvPr/>
          </p:nvSpPr>
          <p:spPr>
            <a:xfrm>
              <a:off x="707227" y="6349641"/>
              <a:ext cx="5334000" cy="1446550"/>
            </a:xfrm>
            <a:prstGeom prst="rect">
              <a:avLst/>
            </a:prstGeom>
            <a:noFill/>
          </p:spPr>
          <p:txBody>
            <a:bodyPr wrap="square" rtlCol="0">
              <a:prstTxWarp prst="textChevron">
                <a:avLst/>
              </a:prstTxWarp>
              <a:spAutoFit/>
            </a:bodyPr>
            <a:lstStyle/>
            <a:p>
              <a:r>
                <a:rPr lang="es-VE" sz="8800" dirty="0" smtClean="0">
                  <a:ln w="41275">
                    <a:solidFill>
                      <a:schemeClr val="accent1">
                        <a:lumMod val="75000"/>
                      </a:schemeClr>
                    </a:solidFill>
                  </a:ln>
                  <a:solidFill>
                    <a:srgbClr val="399ED1"/>
                  </a:solidFill>
                  <a:effectLst>
                    <a:outerShdw dist="76200" dir="2700000" algn="tl" rotWithShape="0">
                      <a:srgbClr val="FFF623"/>
                    </a:outerShdw>
                  </a:effectLst>
                  <a:latin typeface="GROBOLD" panose="02000603030000020004" pitchFamily="2" charset="0"/>
                </a:rPr>
                <a:t>ANGEL</a:t>
              </a:r>
              <a:endParaRPr lang="es-VE" sz="8800" dirty="0">
                <a:ln w="41275">
                  <a:solidFill>
                    <a:schemeClr val="accent1">
                      <a:lumMod val="75000"/>
                    </a:schemeClr>
                  </a:solidFill>
                </a:ln>
                <a:solidFill>
                  <a:srgbClr val="399ED1"/>
                </a:solidFill>
                <a:effectLst>
                  <a:outerShdw dist="76200" dir="2700000" algn="tl" rotWithShape="0">
                    <a:srgbClr val="FFF623"/>
                  </a:outerShdw>
                </a:effectLst>
                <a:latin typeface="GROBOLD" panose="02000603030000020004" pitchFamily="2" charset="0"/>
              </a:endParaRPr>
            </a:p>
          </p:txBody>
        </p:sp>
      </p:grpSp>
      <p:pic>
        <p:nvPicPr>
          <p:cNvPr id="50" name="Imagen 49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426257">
            <a:off x="934145" y="2612870"/>
            <a:ext cx="5238750" cy="4857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4204816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6170</TotalTime>
  <Words>1</Words>
  <Application>Microsoft Office PowerPoint</Application>
  <PresentationFormat>Presentación en pantalla (4:3)</PresentationFormat>
  <Paragraphs>1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GROBOLD</vt:lpstr>
      <vt:lpstr>Tema de Office</vt:lpstr>
      <vt:lpstr>Presentación de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Karla Graterol</dc:creator>
  <cp:lastModifiedBy>Administrator</cp:lastModifiedBy>
  <cp:revision>59</cp:revision>
  <cp:lastPrinted>2020-09-30T22:25:00Z</cp:lastPrinted>
  <dcterms:created xsi:type="dcterms:W3CDTF">2020-05-12T00:47:46Z</dcterms:created>
  <dcterms:modified xsi:type="dcterms:W3CDTF">2020-10-06T15:44:27Z</dcterms:modified>
</cp:coreProperties>
</file>