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623"/>
    <a:srgbClr val="1B699D"/>
    <a:srgbClr val="D59B0F"/>
    <a:srgbClr val="0687C1"/>
    <a:srgbClr val="1A6699"/>
    <a:srgbClr val="0099E0"/>
    <a:srgbClr val="399ED1"/>
    <a:srgbClr val="50D3DD"/>
    <a:srgbClr val="FFDA00"/>
    <a:srgbClr val="439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74" autoAdjust="0"/>
    <p:restoredTop sz="94660"/>
  </p:normalViewPr>
  <p:slideViewPr>
    <p:cSldViewPr snapToGrid="0">
      <p:cViewPr varScale="1">
        <p:scale>
          <a:sx n="56" d="100"/>
          <a:sy n="56" d="100"/>
        </p:scale>
        <p:origin x="228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3686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5538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050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948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2277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9560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3886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042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5258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861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9523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9387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54" y="1143000"/>
            <a:ext cx="6389509" cy="638950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154" y="1143000"/>
            <a:ext cx="6389509" cy="6389509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244" y="1233040"/>
            <a:ext cx="6195056" cy="6195056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" y="349642"/>
            <a:ext cx="6858000" cy="641867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336" y="6540094"/>
            <a:ext cx="6243864" cy="2224719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700268" y="6702111"/>
            <a:ext cx="5334000" cy="1446550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s-VE" sz="8800" dirty="0" smtClean="0">
                <a:ln w="412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399ED1"/>
                </a:solidFill>
                <a:effectLst>
                  <a:outerShdw dist="76200" dir="2700000" algn="tl" rotWithShape="0">
                    <a:srgbClr val="FFF623"/>
                  </a:outerShdw>
                </a:effectLst>
                <a:latin typeface="GROBOLD" panose="02000603030000020004" pitchFamily="2" charset="0"/>
              </a:rPr>
              <a:t>ANGEL</a:t>
            </a:r>
            <a:endParaRPr lang="es-VE" sz="8800" dirty="0">
              <a:ln w="41275">
                <a:solidFill>
                  <a:schemeClr val="accent1">
                    <a:lumMod val="75000"/>
                  </a:schemeClr>
                </a:solidFill>
              </a:ln>
              <a:solidFill>
                <a:srgbClr val="399ED1"/>
              </a:solidFill>
              <a:effectLst>
                <a:outerShdw dist="76200" dir="2700000" algn="tl" rotWithShape="0">
                  <a:srgbClr val="FFF623"/>
                </a:outerShdw>
              </a:effectLst>
              <a:latin typeface="GROBOLD" panose="02000603030000020004" pitchFamily="2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6257">
            <a:off x="-768089" y="2812430"/>
            <a:ext cx="5034228" cy="4668102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98930" y="3132931"/>
            <a:ext cx="3197338" cy="3877256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 rot="21422841">
            <a:off x="557363" y="430077"/>
            <a:ext cx="320468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0" dirty="0" smtClean="0">
                <a:ln w="130175">
                  <a:solidFill>
                    <a:srgbClr val="FFF623"/>
                  </a:solidFill>
                </a:ln>
                <a:solidFill>
                  <a:srgbClr val="FFC000"/>
                </a:solidFill>
                <a:latin typeface="Porky's" panose="00000700000000000000" pitchFamily="2" charset="0"/>
              </a:rPr>
              <a:t>3</a:t>
            </a:r>
            <a:endParaRPr lang="es-VE" sz="20000" dirty="0">
              <a:ln w="130175">
                <a:solidFill>
                  <a:srgbClr val="FFF623"/>
                </a:solidFill>
              </a:ln>
              <a:solidFill>
                <a:srgbClr val="FFC000"/>
              </a:solidFill>
              <a:latin typeface="Porky's" panose="00000700000000000000" pitchFamily="2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 rot="21422841">
            <a:off x="557362" y="430078"/>
            <a:ext cx="320468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0" dirty="0" smtClean="0">
                <a:solidFill>
                  <a:srgbClr val="1B699D"/>
                </a:solidFill>
                <a:latin typeface="Porky's" panose="00000700000000000000" pitchFamily="2" charset="0"/>
              </a:rPr>
              <a:t>3</a:t>
            </a:r>
            <a:endParaRPr lang="es-VE" sz="20000" dirty="0">
              <a:solidFill>
                <a:srgbClr val="1B699D"/>
              </a:solidFill>
              <a:latin typeface="Porky's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8882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6183</TotalTime>
  <Words>3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GROBOLD</vt:lpstr>
      <vt:lpstr>Porky's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Karla Graterol</dc:creator>
  <cp:lastModifiedBy>Administrator</cp:lastModifiedBy>
  <cp:revision>63</cp:revision>
  <cp:lastPrinted>2020-09-30T22:25:00Z</cp:lastPrinted>
  <dcterms:created xsi:type="dcterms:W3CDTF">2020-05-12T00:47:46Z</dcterms:created>
  <dcterms:modified xsi:type="dcterms:W3CDTF">2020-10-06T15:57:52Z</dcterms:modified>
</cp:coreProperties>
</file>