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623"/>
    <a:srgbClr val="1B699D"/>
    <a:srgbClr val="D59B0F"/>
    <a:srgbClr val="0687C1"/>
    <a:srgbClr val="1A6699"/>
    <a:srgbClr val="0099E0"/>
    <a:srgbClr val="399ED1"/>
    <a:srgbClr val="50D3DD"/>
    <a:srgbClr val="FFDA00"/>
    <a:srgbClr val="439E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74" autoAdjust="0"/>
    <p:restoredTop sz="94660"/>
  </p:normalViewPr>
  <p:slideViewPr>
    <p:cSldViewPr snapToGrid="0">
      <p:cViewPr varScale="1">
        <p:scale>
          <a:sx n="56" d="100"/>
          <a:sy n="56" d="100"/>
        </p:scale>
        <p:origin x="228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336869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5538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005051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948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227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95602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03886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80429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5258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8616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9523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4E0CC4-8ECD-4B76-8A7B-C6D155136E94}" type="datetimeFigureOut">
              <a:rPr lang="es-ES" smtClean="0"/>
              <a:t>06/10/2020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9D963-C5AA-4C5B-8805-4DCE342792C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938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3033" y="137942"/>
            <a:ext cx="3862641" cy="7353525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3723" y="2961735"/>
            <a:ext cx="3381855" cy="4412337"/>
          </a:xfrm>
          <a:prstGeom prst="rect">
            <a:avLst/>
          </a:prstGeom>
        </p:spPr>
      </p:pic>
      <p:sp>
        <p:nvSpPr>
          <p:cNvPr id="8" name="CuadroTexto 7"/>
          <p:cNvSpPr txBox="1"/>
          <p:nvPr/>
        </p:nvSpPr>
        <p:spPr>
          <a:xfrm rot="21422841">
            <a:off x="537662" y="2842899"/>
            <a:ext cx="320468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3000" dirty="0" smtClean="0">
                <a:ln w="130175">
                  <a:solidFill>
                    <a:srgbClr val="FF0000"/>
                  </a:solidFill>
                </a:ln>
                <a:solidFill>
                  <a:srgbClr val="FF0000"/>
                </a:solidFill>
                <a:latin typeface="Porky's" panose="00000700000000000000" pitchFamily="2" charset="0"/>
              </a:rPr>
              <a:t>3</a:t>
            </a:r>
            <a:endParaRPr lang="es-VE" sz="33000" dirty="0">
              <a:ln w="130175">
                <a:solidFill>
                  <a:srgbClr val="FF0000"/>
                </a:solidFill>
              </a:ln>
              <a:solidFill>
                <a:srgbClr val="FF0000"/>
              </a:solidFill>
              <a:latin typeface="Porky's" panose="00000700000000000000" pitchFamily="2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 rot="21422841">
            <a:off x="537663" y="2842901"/>
            <a:ext cx="3204685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VE" sz="33000" dirty="0" smtClean="0">
                <a:blipFill dpi="0" rotWithShape="1">
                  <a:blip r:embed="rId4"/>
                  <a:srcRect/>
                  <a:tile tx="0" ty="0" sx="40000" sy="40000" flip="none" algn="tl"/>
                </a:blipFill>
                <a:latin typeface="Porky's" panose="00000700000000000000" pitchFamily="2" charset="0"/>
              </a:rPr>
              <a:t>3</a:t>
            </a:r>
            <a:endParaRPr lang="es-VE" sz="33000" dirty="0">
              <a:blipFill dpi="0" rotWithShape="1">
                <a:blip r:embed="rId4"/>
                <a:srcRect/>
                <a:tile tx="0" ty="0" sx="40000" sy="40000" flip="none" algn="tl"/>
              </a:blipFill>
              <a:latin typeface="Porky's" panose="00000700000000000000" pitchFamily="2" charset="0"/>
            </a:endParaRPr>
          </a:p>
        </p:txBody>
      </p:sp>
      <p:pic>
        <p:nvPicPr>
          <p:cNvPr id="12" name="Imagen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2422" y="6379108"/>
            <a:ext cx="6243864" cy="2224719"/>
          </a:xfrm>
          <a:prstGeom prst="rect">
            <a:avLst/>
          </a:prstGeom>
        </p:spPr>
      </p:pic>
      <p:sp>
        <p:nvSpPr>
          <p:cNvPr id="13" name="CuadroTexto 12"/>
          <p:cNvSpPr txBox="1"/>
          <p:nvPr/>
        </p:nvSpPr>
        <p:spPr>
          <a:xfrm>
            <a:off x="551755" y="6542400"/>
            <a:ext cx="5334000" cy="1446550"/>
          </a:xfrm>
          <a:prstGeom prst="rect">
            <a:avLst/>
          </a:prstGeom>
          <a:noFill/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es-VE" sz="8800" dirty="0" smtClean="0">
                <a:ln w="41275">
                  <a:solidFill>
                    <a:schemeClr val="accent1">
                      <a:lumMod val="75000"/>
                    </a:schemeClr>
                  </a:solidFill>
                </a:ln>
                <a:solidFill>
                  <a:srgbClr val="399ED1"/>
                </a:solidFill>
                <a:effectLst>
                  <a:outerShdw dist="76200" dir="2700000" algn="tl" rotWithShape="0">
                    <a:srgbClr val="FFF623"/>
                  </a:outerShdw>
                </a:effectLst>
                <a:latin typeface="GROBOLD" panose="02000603030000020004" pitchFamily="2" charset="0"/>
              </a:rPr>
              <a:t>ANGEL</a:t>
            </a:r>
            <a:endParaRPr lang="es-VE" sz="8800" dirty="0">
              <a:ln w="41275">
                <a:solidFill>
                  <a:schemeClr val="accent1">
                    <a:lumMod val="75000"/>
                  </a:schemeClr>
                </a:solidFill>
              </a:ln>
              <a:solidFill>
                <a:srgbClr val="399ED1"/>
              </a:solidFill>
              <a:effectLst>
                <a:outerShdw dist="76200" dir="2700000" algn="tl" rotWithShape="0">
                  <a:srgbClr val="FFF623"/>
                </a:outerShdw>
              </a:effectLst>
              <a:latin typeface="GROBOLD" panose="02000603030000020004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2051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6176</TotalTime>
  <Words>3</Words>
  <Application>Microsoft Office PowerPoint</Application>
  <PresentationFormat>Presentación en pantalla (4:3)</PresentationFormat>
  <Paragraphs>3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GROBOLD</vt:lpstr>
      <vt:lpstr>Porky's</vt:lpstr>
      <vt:lpstr>Tema de Office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Karla Graterol</dc:creator>
  <cp:lastModifiedBy>Administrator</cp:lastModifiedBy>
  <cp:revision>60</cp:revision>
  <cp:lastPrinted>2020-09-30T22:25:00Z</cp:lastPrinted>
  <dcterms:created xsi:type="dcterms:W3CDTF">2020-05-12T00:47:46Z</dcterms:created>
  <dcterms:modified xsi:type="dcterms:W3CDTF">2020-10-06T15:50:47Z</dcterms:modified>
</cp:coreProperties>
</file>