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8" r:id="rId3"/>
    <p:sldId id="257" r:id="rId4"/>
  </p:sldIdLst>
  <p:sldSz cx="6858000" cy="9144000" type="letter"/>
  <p:notesSz cx="7102475" cy="9388475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198"/>
    <a:srgbClr val="6FF1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20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BC6B0-590E-4811-A74A-2509F7A39D7A}" type="datetimeFigureOut">
              <a:rPr lang="es-VE" smtClean="0"/>
              <a:t>19/11/2020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5125-FA6B-4A74-A46C-C33C1FF862D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90217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BC6B0-590E-4811-A74A-2509F7A39D7A}" type="datetimeFigureOut">
              <a:rPr lang="es-VE" smtClean="0"/>
              <a:t>19/11/2020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5125-FA6B-4A74-A46C-C33C1FF862D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626404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BC6B0-590E-4811-A74A-2509F7A39D7A}" type="datetimeFigureOut">
              <a:rPr lang="es-VE" smtClean="0"/>
              <a:t>19/11/2020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5125-FA6B-4A74-A46C-C33C1FF862D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614447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BC6B0-590E-4811-A74A-2509F7A39D7A}" type="datetimeFigureOut">
              <a:rPr lang="es-VE" smtClean="0"/>
              <a:t>19/11/2020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5125-FA6B-4A74-A46C-C33C1FF862D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813529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BC6B0-590E-4811-A74A-2509F7A39D7A}" type="datetimeFigureOut">
              <a:rPr lang="es-VE" smtClean="0"/>
              <a:t>19/11/2020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5125-FA6B-4A74-A46C-C33C1FF862D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38132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BC6B0-590E-4811-A74A-2509F7A39D7A}" type="datetimeFigureOut">
              <a:rPr lang="es-VE" smtClean="0"/>
              <a:t>19/11/2020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5125-FA6B-4A74-A46C-C33C1FF862D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26290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BC6B0-590E-4811-A74A-2509F7A39D7A}" type="datetimeFigureOut">
              <a:rPr lang="es-VE" smtClean="0"/>
              <a:t>19/11/2020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5125-FA6B-4A74-A46C-C33C1FF862D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6386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BC6B0-590E-4811-A74A-2509F7A39D7A}" type="datetimeFigureOut">
              <a:rPr lang="es-VE" smtClean="0"/>
              <a:t>19/11/2020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5125-FA6B-4A74-A46C-C33C1FF862D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845342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BC6B0-590E-4811-A74A-2509F7A39D7A}" type="datetimeFigureOut">
              <a:rPr lang="es-VE" smtClean="0"/>
              <a:t>19/11/2020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5125-FA6B-4A74-A46C-C33C1FF862D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274332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BC6B0-590E-4811-A74A-2509F7A39D7A}" type="datetimeFigureOut">
              <a:rPr lang="es-VE" smtClean="0"/>
              <a:t>19/11/2020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5125-FA6B-4A74-A46C-C33C1FF862D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838000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BC6B0-590E-4811-A74A-2509F7A39D7A}" type="datetimeFigureOut">
              <a:rPr lang="es-VE" smtClean="0"/>
              <a:t>19/11/2020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5125-FA6B-4A74-A46C-C33C1FF862D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70677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BC6B0-590E-4811-A74A-2509F7A39D7A}" type="datetimeFigureOut">
              <a:rPr lang="es-VE" smtClean="0"/>
              <a:t>19/11/2020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55125-FA6B-4A74-A46C-C33C1FF862D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818694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BC6B0-590E-4811-A74A-2509F7A39D7A}" type="datetimeFigureOut">
              <a:rPr lang="es-VE" smtClean="0"/>
              <a:t>19/11/2020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55125-FA6B-4A74-A46C-C33C1FF862D8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52060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396815" y="465826"/>
            <a:ext cx="6038490" cy="824685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CuadroTexto 12"/>
          <p:cNvSpPr txBox="1"/>
          <p:nvPr/>
        </p:nvSpPr>
        <p:spPr>
          <a:xfrm>
            <a:off x="116456" y="832969"/>
            <a:ext cx="662508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6600" dirty="0" smtClean="0">
                <a:solidFill>
                  <a:srgbClr val="FF0000"/>
                </a:solidFill>
                <a:latin typeface="amuba" panose="02000500000000000000" pitchFamily="50" charset="0"/>
              </a:rPr>
              <a:t>Hola Santa!</a:t>
            </a:r>
            <a:endParaRPr lang="es-VE" sz="6600" dirty="0">
              <a:solidFill>
                <a:srgbClr val="FF0000"/>
              </a:solidFill>
              <a:latin typeface="amuba" panose="02000500000000000000" pitchFamily="50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685800" y="1767362"/>
            <a:ext cx="5486400" cy="646330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VE" dirty="0" smtClean="0">
                <a:solidFill>
                  <a:srgbClr val="0070C0"/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s-VE" dirty="0">
              <a:solidFill>
                <a:srgbClr val="0070C0"/>
              </a:solidFill>
            </a:endParaRPr>
          </a:p>
        </p:txBody>
      </p:sp>
      <p:pic>
        <p:nvPicPr>
          <p:cNvPr id="40" name="Imagen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1804" y="3742275"/>
            <a:ext cx="1663595" cy="1693953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2233" y="2947088"/>
            <a:ext cx="3458952" cy="6100965"/>
          </a:xfrm>
          <a:prstGeom prst="rect">
            <a:avLst/>
          </a:prstGeom>
        </p:spPr>
      </p:pic>
      <p:pic>
        <p:nvPicPr>
          <p:cNvPr id="46" name="Imagen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9419" y="7012780"/>
            <a:ext cx="2018581" cy="1883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90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-32566" y="0"/>
            <a:ext cx="6897342" cy="9144000"/>
            <a:chOff x="-32566" y="0"/>
            <a:chExt cx="6897342" cy="9144000"/>
          </a:xfrm>
        </p:grpSpPr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76" y="0"/>
              <a:ext cx="6858000" cy="3670119"/>
            </a:xfrm>
            <a:prstGeom prst="rect">
              <a:avLst/>
            </a:prstGeom>
          </p:spPr>
        </p:pic>
        <p:pic>
          <p:nvPicPr>
            <p:cNvPr id="22" name="Imagen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8207" y="1238845"/>
              <a:ext cx="6858000" cy="4349156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32566" y="5473881"/>
              <a:ext cx="6858000" cy="3670119"/>
            </a:xfrm>
            <a:prstGeom prst="rect">
              <a:avLst/>
            </a:prstGeom>
          </p:spPr>
        </p:pic>
      </p:grp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6562" y="1534781"/>
            <a:ext cx="2711139" cy="2172712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5543550" y="1750335"/>
            <a:ext cx="8155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400" dirty="0" smtClean="0">
                <a:solidFill>
                  <a:schemeClr val="bg1"/>
                </a:solidFill>
              </a:rPr>
              <a:t>PON TU FOTO AQUI</a:t>
            </a:r>
            <a:endParaRPr lang="es-VE" sz="1400" dirty="0">
              <a:solidFill>
                <a:schemeClr val="bg1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450524" y="3809791"/>
            <a:ext cx="3163213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srgbClr val="0070C0"/>
                </a:solidFill>
              </a:rPr>
              <a:t>DE:_______________________PAIS:______________________FECHA:____________________</a:t>
            </a:r>
            <a:endParaRPr lang="es-VE" dirty="0">
              <a:solidFill>
                <a:srgbClr val="0070C0"/>
              </a:solidFill>
            </a:endParaRP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5" y="1432482"/>
            <a:ext cx="2780708" cy="3948813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038111">
            <a:off x="217148" y="2336179"/>
            <a:ext cx="1495425" cy="915566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709954">
            <a:off x="2190452" y="1554599"/>
            <a:ext cx="1761744" cy="174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586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0806" y="505873"/>
            <a:ext cx="3154492" cy="821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3247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7318</TotalTime>
  <Words>14</Words>
  <Application>Microsoft Office PowerPoint</Application>
  <PresentationFormat>Carta (216 x 279 mm)</PresentationFormat>
  <Paragraphs>4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amuba</vt:lpstr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Administrator</dc:creator>
  <cp:lastModifiedBy>Administrator</cp:lastModifiedBy>
  <cp:revision>42</cp:revision>
  <cp:lastPrinted>2020-11-19T05:20:36Z</cp:lastPrinted>
  <dcterms:created xsi:type="dcterms:W3CDTF">2020-09-25T01:07:34Z</dcterms:created>
  <dcterms:modified xsi:type="dcterms:W3CDTF">2020-11-19T06:49:08Z</dcterms:modified>
</cp:coreProperties>
</file>